
<file path=[Content_Types].xml><?xml version="1.0" encoding="utf-8"?>
<Types xmlns="http://schemas.openxmlformats.org/package/2006/content-types">
  <Default Extension="png" ContentType="image/png"/>
  <Default Extension="bmp" ContentType="image/bmp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11">
  <p:sldMasterIdLst>
    <p:sldMasterId id="2147483648" r:id="rId1"/>
  </p:sldMasterIdLst>
  <p:notesMasterIdLst>
    <p:notesMasterId r:id="rId48"/>
  </p:notesMasterIdLst>
  <p:sldIdLst>
    <p:sldId id="257" r:id="rId2"/>
    <p:sldId id="258" r:id="rId3"/>
    <p:sldId id="259" r:id="rId4"/>
    <p:sldId id="260" r:id="rId5"/>
    <p:sldId id="269" r:id="rId6"/>
    <p:sldId id="261" r:id="rId7"/>
    <p:sldId id="304" r:id="rId8"/>
    <p:sldId id="271" r:id="rId9"/>
    <p:sldId id="270" r:id="rId10"/>
    <p:sldId id="272" r:id="rId11"/>
    <p:sldId id="273" r:id="rId12"/>
    <p:sldId id="277" r:id="rId13"/>
    <p:sldId id="278" r:id="rId14"/>
    <p:sldId id="274" r:id="rId15"/>
    <p:sldId id="279" r:id="rId16"/>
    <p:sldId id="280" r:id="rId17"/>
    <p:sldId id="303" r:id="rId18"/>
    <p:sldId id="281" r:id="rId19"/>
    <p:sldId id="282" r:id="rId20"/>
    <p:sldId id="263" r:id="rId21"/>
    <p:sldId id="305" r:id="rId22"/>
    <p:sldId id="283" r:id="rId23"/>
    <p:sldId id="284" r:id="rId24"/>
    <p:sldId id="285" r:id="rId25"/>
    <p:sldId id="264" r:id="rId26"/>
    <p:sldId id="306" r:id="rId27"/>
    <p:sldId id="286" r:id="rId28"/>
    <p:sldId id="287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307" r:id="rId38"/>
    <p:sldId id="298" r:id="rId39"/>
    <p:sldId id="299" r:id="rId40"/>
    <p:sldId id="301" r:id="rId41"/>
    <p:sldId id="300" r:id="rId42"/>
    <p:sldId id="309" r:id="rId43"/>
    <p:sldId id="267" r:id="rId44"/>
    <p:sldId id="268" r:id="rId45"/>
    <p:sldId id="308" r:id="rId46"/>
    <p:sldId id="302" r:id="rId47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lamedi L. Lusembo" initials="PLL" lastIdx="4" clrIdx="0">
    <p:extLst>
      <p:ext uri="{19B8F6BF-5375-455C-9EA6-DF929625EA0E}">
        <p15:presenceInfo xmlns:p15="http://schemas.microsoft.com/office/powerpoint/2012/main" userId="154736faae15abd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12C8C85-51F0-491E-9774-3900AFEF0FD7}" styleName="Estilo Claro 2 - Ênfase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Estilo Claro 2 - Ênfas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2" autoAdjust="0"/>
    <p:restoredTop sz="75260" autoAdjust="0"/>
  </p:normalViewPr>
  <p:slideViewPr>
    <p:cSldViewPr>
      <p:cViewPr varScale="1">
        <p:scale>
          <a:sx n="58" d="100"/>
          <a:sy n="58" d="100"/>
        </p:scale>
        <p:origin x="1734" y="66"/>
      </p:cViewPr>
      <p:guideLst>
        <p:guide orient="horz" pos="2160"/>
        <p:guide pos="2880"/>
      </p:guideLst>
    </p:cSldViewPr>
  </p:slideViewPr>
  <p:notesTextViewPr>
    <p:cViewPr>
      <p:scale>
        <a:sx n="176" d="100"/>
        <a:sy n="17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lamedi L. Lusembo" userId="154736faae15abdf" providerId="LiveId" clId="{41ABFD86-78D6-4CED-86CF-8F6D4C5789E6}"/>
    <pc:docChg chg="undo redo custSel addSld delSld modSld sldOrd">
      <pc:chgData name="Plamedi L. Lusembo" userId="154736faae15abdf" providerId="LiveId" clId="{41ABFD86-78D6-4CED-86CF-8F6D4C5789E6}" dt="2017-12-15T14:43:46.286" v="12103" actId="403"/>
      <pc:docMkLst>
        <pc:docMk/>
      </pc:docMkLst>
      <pc:sldChg chg="modSp modTransition addCm delCm modNotesTx">
        <pc:chgData name="Plamedi L. Lusembo" userId="154736faae15abdf" providerId="LiveId" clId="{41ABFD86-78D6-4CED-86CF-8F6D4C5789E6}" dt="2017-12-15T14:43:46.286" v="12103" actId="403"/>
        <pc:sldMkLst>
          <pc:docMk/>
          <pc:sldMk cId="0" sldId="257"/>
        </pc:sldMkLst>
        <pc:spChg chg="mod">
          <ac:chgData name="Plamedi L. Lusembo" userId="154736faae15abdf" providerId="LiveId" clId="{41ABFD86-78D6-4CED-86CF-8F6D4C5789E6}" dt="2017-12-15T14:43:46.286" v="12103" actId="403"/>
          <ac:spMkLst>
            <pc:docMk/>
            <pc:sldMk cId="0" sldId="257"/>
            <ac:spMk id="2" creationId="{00000000-0000-0000-0000-000000000000}"/>
          </ac:spMkLst>
        </pc:spChg>
        <pc:spChg chg="mod">
          <ac:chgData name="Plamedi L. Lusembo" userId="154736faae15abdf" providerId="LiveId" clId="{41ABFD86-78D6-4CED-86CF-8F6D4C5789E6}" dt="2017-12-10T12:05:18.883" v="6125" actId="1038"/>
          <ac:spMkLst>
            <pc:docMk/>
            <pc:sldMk cId="0" sldId="257"/>
            <ac:spMk id="3" creationId="{00000000-0000-0000-0000-000000000000}"/>
          </ac:spMkLst>
        </pc:spChg>
      </pc:sldChg>
      <pc:sldChg chg="modSp modTransition modNotesTx">
        <pc:chgData name="Plamedi L. Lusembo" userId="154736faae15abdf" providerId="LiveId" clId="{41ABFD86-78D6-4CED-86CF-8F6D4C5789E6}" dt="2017-12-10T16:03:12.377" v="8764" actId="20577"/>
        <pc:sldMkLst>
          <pc:docMk/>
          <pc:sldMk cId="2472996622" sldId="258"/>
        </pc:sldMkLst>
        <pc:spChg chg="mod">
          <ac:chgData name="Plamedi L. Lusembo" userId="154736faae15abdf" providerId="LiveId" clId="{41ABFD86-78D6-4CED-86CF-8F6D4C5789E6}" dt="2017-12-10T12:09:09.697" v="6177" actId="403"/>
          <ac:spMkLst>
            <pc:docMk/>
            <pc:sldMk cId="2472996622" sldId="258"/>
            <ac:spMk id="2" creationId="{00000000-0000-0000-0000-000000000000}"/>
          </ac:spMkLst>
        </pc:spChg>
        <pc:spChg chg="mod">
          <ac:chgData name="Plamedi L. Lusembo" userId="154736faae15abdf" providerId="LiveId" clId="{41ABFD86-78D6-4CED-86CF-8F6D4C5789E6}" dt="2017-12-10T12:05:41.698" v="6130" actId="1036"/>
          <ac:spMkLst>
            <pc:docMk/>
            <pc:sldMk cId="2472996622" sldId="258"/>
            <ac:spMk id="3" creationId="{00000000-0000-0000-0000-000000000000}"/>
          </ac:spMkLst>
        </pc:spChg>
      </pc:sldChg>
      <pc:sldChg chg="modSp modTransition modNotesTx">
        <pc:chgData name="Plamedi L. Lusembo" userId="154736faae15abdf" providerId="LiveId" clId="{41ABFD86-78D6-4CED-86CF-8F6D4C5789E6}" dt="2017-12-11T09:42:46.339" v="12091" actId="20577"/>
        <pc:sldMkLst>
          <pc:docMk/>
          <pc:sldMk cId="2769194924" sldId="259"/>
        </pc:sldMkLst>
        <pc:spChg chg="mod">
          <ac:chgData name="Plamedi L. Lusembo" userId="154736faae15abdf" providerId="LiveId" clId="{41ABFD86-78D6-4CED-86CF-8F6D4C5789E6}" dt="2017-12-10T12:09:30.761" v="6178" actId="404"/>
          <ac:spMkLst>
            <pc:docMk/>
            <pc:sldMk cId="2769194924" sldId="259"/>
            <ac:spMk id="2" creationId="{00000000-0000-0000-0000-000000000000}"/>
          </ac:spMkLst>
        </pc:spChg>
        <pc:spChg chg="mod">
          <ac:chgData name="Plamedi L. Lusembo" userId="154736faae15abdf" providerId="LiveId" clId="{41ABFD86-78D6-4CED-86CF-8F6D4C5789E6}" dt="2017-12-07T02:56:43.997" v="526" actId="20577"/>
          <ac:spMkLst>
            <pc:docMk/>
            <pc:sldMk cId="2769194924" sldId="259"/>
            <ac:spMk id="3" creationId="{00000000-0000-0000-0000-000000000000}"/>
          </ac:spMkLst>
        </pc:spChg>
      </pc:sldChg>
      <pc:sldChg chg="modSp modTransition modNotesTx">
        <pc:chgData name="Plamedi L. Lusembo" userId="154736faae15abdf" providerId="LiveId" clId="{41ABFD86-78D6-4CED-86CF-8F6D4C5789E6}" dt="2017-12-10T16:10:56.538" v="9198" actId="20577"/>
        <pc:sldMkLst>
          <pc:docMk/>
          <pc:sldMk cId="626955276" sldId="260"/>
        </pc:sldMkLst>
        <pc:spChg chg="mod">
          <ac:chgData name="Plamedi L. Lusembo" userId="154736faae15abdf" providerId="LiveId" clId="{41ABFD86-78D6-4CED-86CF-8F6D4C5789E6}" dt="2017-12-10T12:09:45.234" v="6179" actId="404"/>
          <ac:spMkLst>
            <pc:docMk/>
            <pc:sldMk cId="626955276" sldId="260"/>
            <ac:spMk id="2" creationId="{00000000-0000-0000-0000-000000000000}"/>
          </ac:spMkLst>
        </pc:spChg>
        <pc:spChg chg="mod">
          <ac:chgData name="Plamedi L. Lusembo" userId="154736faae15abdf" providerId="LiveId" clId="{41ABFD86-78D6-4CED-86CF-8F6D4C5789E6}" dt="2017-12-10T12:07:41.710" v="6174" actId="1038"/>
          <ac:spMkLst>
            <pc:docMk/>
            <pc:sldMk cId="626955276" sldId="260"/>
            <ac:spMk id="3" creationId="{00000000-0000-0000-0000-000000000000}"/>
          </ac:spMkLst>
        </pc:spChg>
      </pc:sldChg>
      <pc:sldChg chg="addSp delSp modSp modTransition addCm delCm modCm modNotesTx">
        <pc:chgData name="Plamedi L. Lusembo" userId="154736faae15abdf" providerId="LiveId" clId="{41ABFD86-78D6-4CED-86CF-8F6D4C5789E6}" dt="2017-12-10T16:14:11.658" v="9417" actId="5793"/>
        <pc:sldMkLst>
          <pc:docMk/>
          <pc:sldMk cId="2489010789" sldId="261"/>
        </pc:sldMkLst>
        <pc:spChg chg="mod">
          <ac:chgData name="Plamedi L. Lusembo" userId="154736faae15abdf" providerId="LiveId" clId="{41ABFD86-78D6-4CED-86CF-8F6D4C5789E6}" dt="2017-12-10T12:46:28.060" v="6838" actId="1036"/>
          <ac:spMkLst>
            <pc:docMk/>
            <pc:sldMk cId="2489010789" sldId="261"/>
            <ac:spMk id="2" creationId="{00000000-0000-0000-0000-000000000000}"/>
          </ac:spMkLst>
        </pc:spChg>
        <pc:spChg chg="del mod">
          <ac:chgData name="Plamedi L. Lusembo" userId="154736faae15abdf" providerId="LiveId" clId="{41ABFD86-78D6-4CED-86CF-8F6D4C5789E6}" dt="2017-12-10T12:21:45.326" v="6562" actId="478"/>
          <ac:spMkLst>
            <pc:docMk/>
            <pc:sldMk cId="2489010789" sldId="261"/>
            <ac:spMk id="3" creationId="{00000000-0000-0000-0000-000000000000}"/>
          </ac:spMkLst>
        </pc:spChg>
        <pc:spChg chg="add mod">
          <ac:chgData name="Plamedi L. Lusembo" userId="154736faae15abdf" providerId="LiveId" clId="{41ABFD86-78D6-4CED-86CF-8F6D4C5789E6}" dt="2017-12-10T16:13:04.157" v="9328" actId="1035"/>
          <ac:spMkLst>
            <pc:docMk/>
            <pc:sldMk cId="2489010789" sldId="261"/>
            <ac:spMk id="4" creationId="{0B70BE55-62D7-4219-BD5E-72727DF85911}"/>
          </ac:spMkLst>
        </pc:spChg>
        <pc:spChg chg="add del mod">
          <ac:chgData name="Plamedi L. Lusembo" userId="154736faae15abdf" providerId="LiveId" clId="{41ABFD86-78D6-4CED-86CF-8F6D4C5789E6}" dt="2017-12-10T12:21:47.702" v="6563" actId="478"/>
          <ac:spMkLst>
            <pc:docMk/>
            <pc:sldMk cId="2489010789" sldId="261"/>
            <ac:spMk id="6" creationId="{238EFD1B-BE4C-4CC3-8EA0-E5A3B95B7127}"/>
          </ac:spMkLst>
        </pc:spChg>
      </pc:sldChg>
      <pc:sldChg chg="modSp del">
        <pc:chgData name="Plamedi L. Lusembo" userId="154736faae15abdf" providerId="LiveId" clId="{41ABFD86-78D6-4CED-86CF-8F6D4C5789E6}" dt="2017-12-07T14:09:22.981" v="2640" actId="2696"/>
        <pc:sldMkLst>
          <pc:docMk/>
          <pc:sldMk cId="1958979546" sldId="262"/>
        </pc:sldMkLst>
        <pc:spChg chg="mod">
          <ac:chgData name="Plamedi L. Lusembo" userId="154736faae15abdf" providerId="LiveId" clId="{41ABFD86-78D6-4CED-86CF-8F6D4C5789E6}" dt="2017-12-07T00:44:04.399" v="191" actId="1035"/>
          <ac:spMkLst>
            <pc:docMk/>
            <pc:sldMk cId="1958979546" sldId="262"/>
            <ac:spMk id="2" creationId="{00000000-0000-0000-0000-000000000000}"/>
          </ac:spMkLst>
        </pc:spChg>
        <pc:spChg chg="mod">
          <ac:chgData name="Plamedi L. Lusembo" userId="154736faae15abdf" providerId="LiveId" clId="{41ABFD86-78D6-4CED-86CF-8F6D4C5789E6}" dt="2017-12-07T13:58:18.639" v="2398" actId="2696"/>
          <ac:spMkLst>
            <pc:docMk/>
            <pc:sldMk cId="1958979546" sldId="262"/>
            <ac:spMk id="3" creationId="{00000000-0000-0000-0000-000000000000}"/>
          </ac:spMkLst>
        </pc:spChg>
      </pc:sldChg>
      <pc:sldChg chg="addSp delSp modSp modTransition">
        <pc:chgData name="Plamedi L. Lusembo" userId="154736faae15abdf" providerId="LiveId" clId="{41ABFD86-78D6-4CED-86CF-8F6D4C5789E6}" dt="2017-12-10T12:47:01.858" v="6846" actId="1036"/>
        <pc:sldMkLst>
          <pc:docMk/>
          <pc:sldMk cId="1997644590" sldId="263"/>
        </pc:sldMkLst>
        <pc:spChg chg="mod">
          <ac:chgData name="Plamedi L. Lusembo" userId="154736faae15abdf" providerId="LiveId" clId="{41ABFD86-78D6-4CED-86CF-8F6D4C5789E6}" dt="2017-12-10T12:47:01.858" v="6846" actId="1036"/>
          <ac:spMkLst>
            <pc:docMk/>
            <pc:sldMk cId="1997644590" sldId="263"/>
            <ac:spMk id="2" creationId="{00000000-0000-0000-0000-000000000000}"/>
          </ac:spMkLst>
        </pc:spChg>
        <pc:spChg chg="add del mod">
          <ac:chgData name="Plamedi L. Lusembo" userId="154736faae15abdf" providerId="LiveId" clId="{41ABFD86-78D6-4CED-86CF-8F6D4C5789E6}" dt="2017-12-07T14:31:32.839" v="3113" actId="478"/>
          <ac:spMkLst>
            <pc:docMk/>
            <pc:sldMk cId="1997644590" sldId="263"/>
            <ac:spMk id="3" creationId="{DE90D4E1-8893-4783-87E1-29EEE6F2E8F9}"/>
          </ac:spMkLst>
        </pc:spChg>
        <pc:spChg chg="del">
          <ac:chgData name="Plamedi L. Lusembo" userId="154736faae15abdf" providerId="LiveId" clId="{41ABFD86-78D6-4CED-86CF-8F6D4C5789E6}" dt="2017-12-07T04:13:21.322" v="1143" actId="478"/>
          <ac:spMkLst>
            <pc:docMk/>
            <pc:sldMk cId="1997644590" sldId="263"/>
            <ac:spMk id="3" creationId="{00000000-0000-0000-0000-000000000000}"/>
          </ac:spMkLst>
        </pc:spChg>
        <pc:spChg chg="add mod">
          <ac:chgData name="Plamedi L. Lusembo" userId="154736faae15abdf" providerId="LiveId" clId="{41ABFD86-78D6-4CED-86CF-8F6D4C5789E6}" dt="2017-12-10T12:45:47.446" v="6815" actId="1036"/>
          <ac:spMkLst>
            <pc:docMk/>
            <pc:sldMk cId="1997644590" sldId="263"/>
            <ac:spMk id="4" creationId="{7A09EA98-469C-44B0-AA5D-70F2F7BFFCA9}"/>
          </ac:spMkLst>
        </pc:spChg>
        <pc:spChg chg="add del mod">
          <ac:chgData name="Plamedi L. Lusembo" userId="154736faae15abdf" providerId="LiveId" clId="{41ABFD86-78D6-4CED-86CF-8F6D4C5789E6}" dt="2017-12-10T12:44:49.343" v="6795" actId="478"/>
          <ac:spMkLst>
            <pc:docMk/>
            <pc:sldMk cId="1997644590" sldId="263"/>
            <ac:spMk id="5" creationId="{7E230AD2-0945-48AA-994B-DE683D39D68B}"/>
          </ac:spMkLst>
        </pc:spChg>
        <pc:spChg chg="add del mod">
          <ac:chgData name="Plamedi L. Lusembo" userId="154736faae15abdf" providerId="LiveId" clId="{41ABFD86-78D6-4CED-86CF-8F6D4C5789E6}" dt="2017-12-07T04:13:23.034" v="1144" actId="478"/>
          <ac:spMkLst>
            <pc:docMk/>
            <pc:sldMk cId="1997644590" sldId="263"/>
            <ac:spMk id="5" creationId="{2F3D6E1D-9A3F-4E94-B3BC-6C1C835FB0A8}"/>
          </ac:spMkLst>
        </pc:spChg>
        <pc:spChg chg="add del mod">
          <ac:chgData name="Plamedi L. Lusembo" userId="154736faae15abdf" providerId="LiveId" clId="{41ABFD86-78D6-4CED-86CF-8F6D4C5789E6}" dt="2017-12-07T04:14:31.742" v="1168" actId="478"/>
          <ac:spMkLst>
            <pc:docMk/>
            <pc:sldMk cId="1997644590" sldId="263"/>
            <ac:spMk id="7" creationId="{6F46F1B1-D1D6-45CD-938E-293E4327308B}"/>
          </ac:spMkLst>
        </pc:spChg>
        <pc:graphicFrameChg chg="add del mod modGraphic">
          <ac:chgData name="Plamedi L. Lusembo" userId="154736faae15abdf" providerId="LiveId" clId="{41ABFD86-78D6-4CED-86CF-8F6D4C5789E6}" dt="2017-12-07T04:14:28.167" v="1167" actId="478"/>
          <ac:graphicFrameMkLst>
            <pc:docMk/>
            <pc:sldMk cId="1997644590" sldId="263"/>
            <ac:graphicFrameMk id="6" creationId="{AE6AEF58-AB55-45FC-9D1C-C1343C123355}"/>
          </ac:graphicFrameMkLst>
        </pc:graphicFrameChg>
      </pc:sldChg>
      <pc:sldChg chg="addSp delSp modSp modTransition modNotesTx">
        <pc:chgData name="Plamedi L. Lusembo" userId="154736faae15abdf" providerId="LiveId" clId="{41ABFD86-78D6-4CED-86CF-8F6D4C5789E6}" dt="2017-12-10T17:04:32.282" v="11475" actId="20577"/>
        <pc:sldMkLst>
          <pc:docMk/>
          <pc:sldMk cId="2007070856" sldId="264"/>
        </pc:sldMkLst>
        <pc:spChg chg="mod">
          <ac:chgData name="Plamedi L. Lusembo" userId="154736faae15abdf" providerId="LiveId" clId="{41ABFD86-78D6-4CED-86CF-8F6D4C5789E6}" dt="2017-12-10T12:53:50.918" v="6984" actId="1036"/>
          <ac:spMkLst>
            <pc:docMk/>
            <pc:sldMk cId="2007070856" sldId="264"/>
            <ac:spMk id="2" creationId="{00000000-0000-0000-0000-000000000000}"/>
          </ac:spMkLst>
        </pc:spChg>
        <pc:spChg chg="del">
          <ac:chgData name="Plamedi L. Lusembo" userId="154736faae15abdf" providerId="LiveId" clId="{41ABFD86-78D6-4CED-86CF-8F6D4C5789E6}" dt="2017-12-07T15:17:41.550" v="3962" actId="478"/>
          <ac:spMkLst>
            <pc:docMk/>
            <pc:sldMk cId="2007070856" sldId="264"/>
            <ac:spMk id="3" creationId="{00000000-0000-0000-0000-000000000000}"/>
          </ac:spMkLst>
        </pc:spChg>
        <pc:spChg chg="add del mod">
          <ac:chgData name="Plamedi L. Lusembo" userId="154736faae15abdf" providerId="LiveId" clId="{41ABFD86-78D6-4CED-86CF-8F6D4C5789E6}" dt="2017-12-07T15:17:44.050" v="3963" actId="478"/>
          <ac:spMkLst>
            <pc:docMk/>
            <pc:sldMk cId="2007070856" sldId="264"/>
            <ac:spMk id="5" creationId="{EB76707F-371D-4AA7-840D-C8CC7C4A690C}"/>
          </ac:spMkLst>
        </pc:spChg>
        <pc:spChg chg="add mod">
          <ac:chgData name="Plamedi L. Lusembo" userId="154736faae15abdf" providerId="LiveId" clId="{41ABFD86-78D6-4CED-86CF-8F6D4C5789E6}" dt="2017-12-10T12:53:46.382" v="6979" actId="1036"/>
          <ac:spMkLst>
            <pc:docMk/>
            <pc:sldMk cId="2007070856" sldId="264"/>
            <ac:spMk id="6" creationId="{7B2B0976-742B-432F-820F-4BD665B55D06}"/>
          </ac:spMkLst>
        </pc:spChg>
        <pc:spChg chg="add del mod">
          <ac:chgData name="Plamedi L. Lusembo" userId="154736faae15abdf" providerId="LiveId" clId="{41ABFD86-78D6-4CED-86CF-8F6D4C5789E6}" dt="2017-12-10T12:51:28.176" v="6951" actId="478"/>
          <ac:spMkLst>
            <pc:docMk/>
            <pc:sldMk cId="2007070856" sldId="264"/>
            <ac:spMk id="7" creationId="{8160808F-C36F-4B4F-8878-3D96E11BA76D}"/>
          </ac:spMkLst>
        </pc:spChg>
        <pc:picChg chg="add del mod">
          <ac:chgData name="Plamedi L. Lusembo" userId="154736faae15abdf" providerId="LiveId" clId="{41ABFD86-78D6-4CED-86CF-8F6D4C5789E6}" dt="2017-12-10T12:51:28.176" v="6951" actId="478"/>
          <ac:picMkLst>
            <pc:docMk/>
            <pc:sldMk cId="2007070856" sldId="264"/>
            <ac:picMk id="4097" creationId="{7DB44234-543E-4EE4-9AAE-440FA6EF66B0}"/>
          </ac:picMkLst>
        </pc:picChg>
      </pc:sldChg>
      <pc:sldChg chg="modSp del">
        <pc:chgData name="Plamedi L. Lusembo" userId="154736faae15abdf" providerId="LiveId" clId="{41ABFD86-78D6-4CED-86CF-8F6D4C5789E6}" dt="2017-12-07T17:05:17.030" v="6011" actId="2696"/>
        <pc:sldMkLst>
          <pc:docMk/>
          <pc:sldMk cId="3063325790" sldId="265"/>
        </pc:sldMkLst>
        <pc:spChg chg="mod">
          <ac:chgData name="Plamedi L. Lusembo" userId="154736faae15abdf" providerId="LiveId" clId="{41ABFD86-78D6-4CED-86CF-8F6D4C5789E6}" dt="2017-12-07T00:44:37.258" v="206" actId="1035"/>
          <ac:spMkLst>
            <pc:docMk/>
            <pc:sldMk cId="3063325790" sldId="265"/>
            <ac:spMk id="2" creationId="{00000000-0000-0000-0000-000000000000}"/>
          </ac:spMkLst>
        </pc:spChg>
        <pc:spChg chg="mod">
          <ac:chgData name="Plamedi L. Lusembo" userId="154736faae15abdf" providerId="LiveId" clId="{41ABFD86-78D6-4CED-86CF-8F6D4C5789E6}" dt="2017-12-07T15:40:55.558" v="4384" actId="1035"/>
          <ac:spMkLst>
            <pc:docMk/>
            <pc:sldMk cId="3063325790" sldId="265"/>
            <ac:spMk id="3" creationId="{00000000-0000-0000-0000-000000000000}"/>
          </ac:spMkLst>
        </pc:spChg>
      </pc:sldChg>
      <pc:sldChg chg="addSp delSp modSp modTransition">
        <pc:chgData name="Plamedi L. Lusembo" userId="154736faae15abdf" providerId="LiveId" clId="{41ABFD86-78D6-4CED-86CF-8F6D4C5789E6}" dt="2017-12-07T18:36:09.714" v="6069" actId="2696"/>
        <pc:sldMkLst>
          <pc:docMk/>
          <pc:sldMk cId="1817476911" sldId="266"/>
        </pc:sldMkLst>
        <pc:spChg chg="mod">
          <ac:chgData name="Plamedi L. Lusembo" userId="154736faae15abdf" providerId="LiveId" clId="{41ABFD86-78D6-4CED-86CF-8F6D4C5789E6}" dt="2017-12-07T17:02:35.608" v="6004" actId="1038"/>
          <ac:spMkLst>
            <pc:docMk/>
            <pc:sldMk cId="1817476911" sldId="266"/>
            <ac:spMk id="2" creationId="{00000000-0000-0000-0000-000000000000}"/>
          </ac:spMkLst>
        </pc:spChg>
        <pc:spChg chg="add del">
          <ac:chgData name="Plamedi L. Lusembo" userId="154736faae15abdf" providerId="LiveId" clId="{41ABFD86-78D6-4CED-86CF-8F6D4C5789E6}" dt="2017-12-07T17:02:23.751" v="5999" actId="478"/>
          <ac:spMkLst>
            <pc:docMk/>
            <pc:sldMk cId="1817476911" sldId="266"/>
            <ac:spMk id="3" creationId="{00000000-0000-0000-0000-000000000000}"/>
          </ac:spMkLst>
        </pc:spChg>
        <pc:spChg chg="add del mod">
          <ac:chgData name="Plamedi L. Lusembo" userId="154736faae15abdf" providerId="LiveId" clId="{41ABFD86-78D6-4CED-86CF-8F6D4C5789E6}" dt="2017-12-07T17:02:24.611" v="6000" actId="478"/>
          <ac:spMkLst>
            <pc:docMk/>
            <pc:sldMk cId="1817476911" sldId="266"/>
            <ac:spMk id="5" creationId="{92721E82-AF17-4039-AA70-7575C503216E}"/>
          </ac:spMkLst>
        </pc:spChg>
      </pc:sldChg>
      <pc:sldChg chg="addSp delSp modSp modTransition">
        <pc:chgData name="Plamedi L. Lusembo" userId="154736faae15abdf" providerId="LiveId" clId="{41ABFD86-78D6-4CED-86CF-8F6D4C5789E6}" dt="2017-12-10T13:33:51.535" v="7961" actId="1038"/>
        <pc:sldMkLst>
          <pc:docMk/>
          <pc:sldMk cId="3487219581" sldId="267"/>
        </pc:sldMkLst>
        <pc:spChg chg="mod">
          <ac:chgData name="Plamedi L. Lusembo" userId="154736faae15abdf" providerId="LiveId" clId="{41ABFD86-78D6-4CED-86CF-8F6D4C5789E6}" dt="2017-12-10T13:32:43.862" v="7951" actId="1035"/>
          <ac:spMkLst>
            <pc:docMk/>
            <pc:sldMk cId="3487219581" sldId="267"/>
            <ac:spMk id="2" creationId="{00000000-0000-0000-0000-000000000000}"/>
          </ac:spMkLst>
        </pc:spChg>
        <pc:spChg chg="del">
          <ac:chgData name="Plamedi L. Lusembo" userId="154736faae15abdf" providerId="LiveId" clId="{41ABFD86-78D6-4CED-86CF-8F6D4C5789E6}" dt="2017-12-07T17:02:57.759" v="6005" actId="478"/>
          <ac:spMkLst>
            <pc:docMk/>
            <pc:sldMk cId="3487219581" sldId="267"/>
            <ac:spMk id="3" creationId="{00000000-0000-0000-0000-000000000000}"/>
          </ac:spMkLst>
        </pc:spChg>
        <pc:spChg chg="add mod">
          <ac:chgData name="Plamedi L. Lusembo" userId="154736faae15abdf" providerId="LiveId" clId="{41ABFD86-78D6-4CED-86CF-8F6D4C5789E6}" dt="2017-12-10T13:33:51.535" v="7961" actId="1038"/>
          <ac:spMkLst>
            <pc:docMk/>
            <pc:sldMk cId="3487219581" sldId="267"/>
            <ac:spMk id="3" creationId="{89CB6723-9B8D-4C7B-8188-605FF2F3C205}"/>
          </ac:spMkLst>
        </pc:spChg>
        <pc:spChg chg="add del mod">
          <ac:chgData name="Plamedi L. Lusembo" userId="154736faae15abdf" providerId="LiveId" clId="{41ABFD86-78D6-4CED-86CF-8F6D4C5789E6}" dt="2017-12-07T17:02:59.946" v="6006" actId="478"/>
          <ac:spMkLst>
            <pc:docMk/>
            <pc:sldMk cId="3487219581" sldId="267"/>
            <ac:spMk id="5" creationId="{5F64232D-9940-4975-A9E8-DAC0024F73B5}"/>
          </ac:spMkLst>
        </pc:spChg>
      </pc:sldChg>
      <pc:sldChg chg="addSp delSp modSp modTransition">
        <pc:chgData name="Plamedi L. Lusembo" userId="154736faae15abdf" providerId="LiveId" clId="{41ABFD86-78D6-4CED-86CF-8F6D4C5789E6}" dt="2017-12-10T13:42:37.219" v="8148" actId="1037"/>
        <pc:sldMkLst>
          <pc:docMk/>
          <pc:sldMk cId="2793539094" sldId="268"/>
        </pc:sldMkLst>
        <pc:spChg chg="mod">
          <ac:chgData name="Plamedi L. Lusembo" userId="154736faae15abdf" providerId="LiveId" clId="{41ABFD86-78D6-4CED-86CF-8F6D4C5789E6}" dt="2017-12-10T13:34:45.651" v="7974" actId="6549"/>
          <ac:spMkLst>
            <pc:docMk/>
            <pc:sldMk cId="2793539094" sldId="268"/>
            <ac:spMk id="2" creationId="{00000000-0000-0000-0000-000000000000}"/>
          </ac:spMkLst>
        </pc:spChg>
        <pc:spChg chg="add del mod">
          <ac:chgData name="Plamedi L. Lusembo" userId="154736faae15abdf" providerId="LiveId" clId="{41ABFD86-78D6-4CED-86CF-8F6D4C5789E6}" dt="2017-12-10T13:40:21.676" v="8070" actId="478"/>
          <ac:spMkLst>
            <pc:docMk/>
            <pc:sldMk cId="2793539094" sldId="268"/>
            <ac:spMk id="3" creationId="{5BCE6A9B-A2FC-44A5-AB30-7D07B39A5D0F}"/>
          </ac:spMkLst>
        </pc:spChg>
        <pc:spChg chg="del">
          <ac:chgData name="Plamedi L. Lusembo" userId="154736faae15abdf" providerId="LiveId" clId="{41ABFD86-78D6-4CED-86CF-8F6D4C5789E6}" dt="2017-12-07T17:03:12.651" v="6008" actId="478"/>
          <ac:spMkLst>
            <pc:docMk/>
            <pc:sldMk cId="2793539094" sldId="268"/>
            <ac:spMk id="3" creationId="{00000000-0000-0000-0000-000000000000}"/>
          </ac:spMkLst>
        </pc:spChg>
        <pc:spChg chg="add mod">
          <ac:chgData name="Plamedi L. Lusembo" userId="154736faae15abdf" providerId="LiveId" clId="{41ABFD86-78D6-4CED-86CF-8F6D4C5789E6}" dt="2017-12-10T13:42:37.219" v="8148" actId="1037"/>
          <ac:spMkLst>
            <pc:docMk/>
            <pc:sldMk cId="2793539094" sldId="268"/>
            <ac:spMk id="4" creationId="{E9177715-0159-4E4C-A805-8165D30EDFFA}"/>
          </ac:spMkLst>
        </pc:spChg>
        <pc:spChg chg="add del mod">
          <ac:chgData name="Plamedi L. Lusembo" userId="154736faae15abdf" providerId="LiveId" clId="{41ABFD86-78D6-4CED-86CF-8F6D4C5789E6}" dt="2017-12-07T17:03:15.073" v="6009" actId="478"/>
          <ac:spMkLst>
            <pc:docMk/>
            <pc:sldMk cId="2793539094" sldId="268"/>
            <ac:spMk id="5" creationId="{BC510167-C2A8-4E7E-AC4C-F4DCF8B9A8C9}"/>
          </ac:spMkLst>
        </pc:spChg>
      </pc:sldChg>
      <pc:sldChg chg="add del">
        <pc:chgData name="Plamedi L. Lusembo" userId="154736faae15abdf" providerId="LiveId" clId="{41ABFD86-78D6-4CED-86CF-8F6D4C5789E6}" dt="2017-12-07T03:10:18.948" v="529" actId="2696"/>
        <pc:sldMkLst>
          <pc:docMk/>
          <pc:sldMk cId="388830718" sldId="269"/>
        </pc:sldMkLst>
      </pc:sldChg>
      <pc:sldChg chg="addSp delSp modSp add modTransition modNotesTx">
        <pc:chgData name="Plamedi L. Lusembo" userId="154736faae15abdf" providerId="LiveId" clId="{41ABFD86-78D6-4CED-86CF-8F6D4C5789E6}" dt="2017-12-10T16:10:50.036" v="9196" actId="20577"/>
        <pc:sldMkLst>
          <pc:docMk/>
          <pc:sldMk cId="3807322248" sldId="269"/>
        </pc:sldMkLst>
        <pc:spChg chg="add del mod">
          <ac:chgData name="Plamedi L. Lusembo" userId="154736faae15abdf" providerId="LiveId" clId="{41ABFD86-78D6-4CED-86CF-8F6D4C5789E6}" dt="2017-12-10T12:24:02.603" v="6590" actId="1038"/>
          <ac:spMkLst>
            <pc:docMk/>
            <pc:sldMk cId="3807322248" sldId="269"/>
            <ac:spMk id="2" creationId="{00000000-0000-0000-0000-000000000000}"/>
          </ac:spMkLst>
        </pc:spChg>
        <pc:spChg chg="mod">
          <ac:chgData name="Plamedi L. Lusembo" userId="154736faae15abdf" providerId="LiveId" clId="{41ABFD86-78D6-4CED-86CF-8F6D4C5789E6}" dt="2017-12-07T03:18:01.835" v="622" actId="1036"/>
          <ac:spMkLst>
            <pc:docMk/>
            <pc:sldMk cId="3807322248" sldId="269"/>
            <ac:spMk id="3" creationId="{00000000-0000-0000-0000-000000000000}"/>
          </ac:spMkLst>
        </pc:spChg>
        <pc:spChg chg="add del mod">
          <ac:chgData name="Plamedi L. Lusembo" userId="154736faae15abdf" providerId="LiveId" clId="{41ABFD86-78D6-4CED-86CF-8F6D4C5789E6}" dt="2017-12-10T12:12:22.720" v="6364" actId="478"/>
          <ac:spMkLst>
            <pc:docMk/>
            <pc:sldMk cId="3807322248" sldId="269"/>
            <ac:spMk id="4" creationId="{4487A38F-2D38-49D9-BC13-176B43E8253D}"/>
          </ac:spMkLst>
        </pc:spChg>
        <pc:spChg chg="add del mod">
          <ac:chgData name="Plamedi L. Lusembo" userId="154736faae15abdf" providerId="LiveId" clId="{41ABFD86-78D6-4CED-86CF-8F6D4C5789E6}" dt="2017-12-10T12:12:08.721" v="6363" actId="478"/>
          <ac:spMkLst>
            <pc:docMk/>
            <pc:sldMk cId="3807322248" sldId="269"/>
            <ac:spMk id="6" creationId="{EFEC6CBE-3CB9-400E-847D-3D48D126F654}"/>
          </ac:spMkLst>
        </pc:spChg>
      </pc:sldChg>
      <pc:sldChg chg="addSp delSp modSp add modTransition modNotesTx">
        <pc:chgData name="Plamedi L. Lusembo" userId="154736faae15abdf" providerId="LiveId" clId="{41ABFD86-78D6-4CED-86CF-8F6D4C5789E6}" dt="2017-12-10T16:41:13.772" v="10311" actId="20577"/>
        <pc:sldMkLst>
          <pc:docMk/>
          <pc:sldMk cId="4125233982" sldId="270"/>
        </pc:sldMkLst>
        <pc:spChg chg="del">
          <ac:chgData name="Plamedi L. Lusembo" userId="154736faae15abdf" providerId="LiveId" clId="{41ABFD86-78D6-4CED-86CF-8F6D4C5789E6}" dt="2017-12-10T12:15:08.907" v="6454" actId="478"/>
          <ac:spMkLst>
            <pc:docMk/>
            <pc:sldMk cId="4125233982" sldId="270"/>
            <ac:spMk id="2" creationId="{00000000-0000-0000-0000-000000000000}"/>
          </ac:spMkLst>
        </pc:spChg>
        <pc:spChg chg="mod">
          <ac:chgData name="Plamedi L. Lusembo" userId="154736faae15abdf" providerId="LiveId" clId="{41ABFD86-78D6-4CED-86CF-8F6D4C5789E6}" dt="2017-12-07T14:45:23.239" v="3357" actId="1036"/>
          <ac:spMkLst>
            <pc:docMk/>
            <pc:sldMk cId="4125233982" sldId="270"/>
            <ac:spMk id="3" creationId="{00000000-0000-0000-0000-000000000000}"/>
          </ac:spMkLst>
        </pc:spChg>
        <pc:spChg chg="add mod">
          <ac:chgData name="Plamedi L. Lusembo" userId="154736faae15abdf" providerId="LiveId" clId="{41ABFD86-78D6-4CED-86CF-8F6D4C5789E6}" dt="2017-12-10T16:27:38.115" v="9946" actId="20577"/>
          <ac:spMkLst>
            <pc:docMk/>
            <pc:sldMk cId="4125233982" sldId="270"/>
            <ac:spMk id="4" creationId="{C22A87A2-5E9F-4E05-B1FA-7AF11C4E3281}"/>
          </ac:spMkLst>
        </pc:spChg>
        <pc:spChg chg="add del mod">
          <ac:chgData name="Plamedi L. Lusembo" userId="154736faae15abdf" providerId="LiveId" clId="{41ABFD86-78D6-4CED-86CF-8F6D4C5789E6}" dt="2017-12-10T12:15:15.406" v="6455" actId="478"/>
          <ac:spMkLst>
            <pc:docMk/>
            <pc:sldMk cId="4125233982" sldId="270"/>
            <ac:spMk id="6" creationId="{1BB321E2-59A2-48B1-9001-660EFC340CCE}"/>
          </ac:spMkLst>
        </pc:spChg>
        <pc:spChg chg="add">
          <ac:chgData name="Plamedi L. Lusembo" userId="154736faae15abdf" providerId="LiveId" clId="{41ABFD86-78D6-4CED-86CF-8F6D4C5789E6}" dt="2017-12-10T12:15:16.890" v="6456" actId="20577"/>
          <ac:spMkLst>
            <pc:docMk/>
            <pc:sldMk cId="4125233982" sldId="270"/>
            <ac:spMk id="7" creationId="{BD8DA0C6-5D31-44E1-9301-62F4C57CACF9}"/>
          </ac:spMkLst>
        </pc:spChg>
      </pc:sldChg>
      <pc:sldChg chg="addSp delSp modSp add modTransition modNotesTx">
        <pc:chgData name="Plamedi L. Lusembo" userId="154736faae15abdf" providerId="LiveId" clId="{41ABFD86-78D6-4CED-86CF-8F6D4C5789E6}" dt="2017-12-10T16:41:40.694" v="10315" actId="20577"/>
        <pc:sldMkLst>
          <pc:docMk/>
          <pc:sldMk cId="3925740927" sldId="271"/>
        </pc:sldMkLst>
        <pc:spChg chg="mod">
          <ac:chgData name="Plamedi L. Lusembo" userId="154736faae15abdf" providerId="LiveId" clId="{41ABFD86-78D6-4CED-86CF-8F6D4C5789E6}" dt="2017-12-10T12:14:36.720" v="6453" actId="1038"/>
          <ac:spMkLst>
            <pc:docMk/>
            <pc:sldMk cId="3925740927" sldId="271"/>
            <ac:spMk id="2" creationId="{00000000-0000-0000-0000-000000000000}"/>
          </ac:spMkLst>
        </pc:spChg>
        <pc:spChg chg="del">
          <ac:chgData name="Plamedi L. Lusembo" userId="154736faae15abdf" providerId="LiveId" clId="{41ABFD86-78D6-4CED-86CF-8F6D4C5789E6}" dt="2017-12-07T03:41:55.957" v="737" actId="478"/>
          <ac:spMkLst>
            <pc:docMk/>
            <pc:sldMk cId="3925740927" sldId="271"/>
            <ac:spMk id="3" creationId="{00000000-0000-0000-0000-000000000000}"/>
          </ac:spMkLst>
        </pc:spChg>
        <pc:spChg chg="add del mod">
          <ac:chgData name="Plamedi L. Lusembo" userId="154736faae15abdf" providerId="LiveId" clId="{41ABFD86-78D6-4CED-86CF-8F6D4C5789E6}" dt="2017-12-07T03:41:58.056" v="738" actId="478"/>
          <ac:spMkLst>
            <pc:docMk/>
            <pc:sldMk cId="3925740927" sldId="271"/>
            <ac:spMk id="5" creationId="{D9770628-1F56-4108-AC0F-DA7378B8F31D}"/>
          </ac:spMkLst>
        </pc:spChg>
        <pc:spChg chg="add mod">
          <ac:chgData name="Plamedi L. Lusembo" userId="154736faae15abdf" providerId="LiveId" clId="{41ABFD86-78D6-4CED-86CF-8F6D4C5789E6}" dt="2017-12-07T12:54:58.260" v="2352" actId="14100"/>
          <ac:spMkLst>
            <pc:docMk/>
            <pc:sldMk cId="3925740927" sldId="271"/>
            <ac:spMk id="6" creationId="{2AA6370E-2412-4802-8C25-92546492BD66}"/>
          </ac:spMkLst>
        </pc:spChg>
        <pc:spChg chg="add mod">
          <ac:chgData name="Plamedi L. Lusembo" userId="154736faae15abdf" providerId="LiveId" clId="{41ABFD86-78D6-4CED-86CF-8F6D4C5789E6}" dt="2017-12-07T03:45:02.665" v="823" actId="14100"/>
          <ac:spMkLst>
            <pc:docMk/>
            <pc:sldMk cId="3925740927" sldId="271"/>
            <ac:spMk id="7" creationId="{820EC0B1-3D98-4203-AFB5-553AF6CA36B9}"/>
          </ac:spMkLst>
        </pc:spChg>
        <pc:picChg chg="add mod">
          <ac:chgData name="Plamedi L. Lusembo" userId="154736faae15abdf" providerId="LiveId" clId="{41ABFD86-78D6-4CED-86CF-8F6D4C5789E6}" dt="2017-12-07T12:54:50.922" v="2351" actId="1035"/>
          <ac:picMkLst>
            <pc:docMk/>
            <pc:sldMk cId="3925740927" sldId="271"/>
            <ac:picMk id="1025" creationId="{DC29C23E-C3B2-4BF5-9697-C54D368DA55A}"/>
          </ac:picMkLst>
        </pc:picChg>
      </pc:sldChg>
      <pc:sldChg chg="addSp delSp modSp add modTransition modNotesTx">
        <pc:chgData name="Plamedi L. Lusembo" userId="154736faae15abdf" providerId="LiveId" clId="{41ABFD86-78D6-4CED-86CF-8F6D4C5789E6}" dt="2017-12-10T16:40:25.032" v="10292" actId="20577"/>
        <pc:sldMkLst>
          <pc:docMk/>
          <pc:sldMk cId="2773541759" sldId="272"/>
        </pc:sldMkLst>
        <pc:spChg chg="del">
          <ac:chgData name="Plamedi L. Lusembo" userId="154736faae15abdf" providerId="LiveId" clId="{41ABFD86-78D6-4CED-86CF-8F6D4C5789E6}" dt="2017-12-10T12:15:22.895" v="6457" actId="478"/>
          <ac:spMkLst>
            <pc:docMk/>
            <pc:sldMk cId="2773541759" sldId="272"/>
            <ac:spMk id="2" creationId="{00000000-0000-0000-0000-000000000000}"/>
          </ac:spMkLst>
        </pc:spChg>
        <pc:spChg chg="del">
          <ac:chgData name="Plamedi L. Lusembo" userId="154736faae15abdf" providerId="LiveId" clId="{41ABFD86-78D6-4CED-86CF-8F6D4C5789E6}" dt="2017-12-07T03:56:30.617" v="924" actId="478"/>
          <ac:spMkLst>
            <pc:docMk/>
            <pc:sldMk cId="2773541759" sldId="272"/>
            <ac:spMk id="3" creationId="{00000000-0000-0000-0000-000000000000}"/>
          </ac:spMkLst>
        </pc:spChg>
        <pc:spChg chg="add del mod">
          <ac:chgData name="Plamedi L. Lusembo" userId="154736faae15abdf" providerId="LiveId" clId="{41ABFD86-78D6-4CED-86CF-8F6D4C5789E6}" dt="2017-12-10T12:15:24.492" v="6458" actId="478"/>
          <ac:spMkLst>
            <pc:docMk/>
            <pc:sldMk cId="2773541759" sldId="272"/>
            <ac:spMk id="4" creationId="{AF97F5FA-361F-4830-8F48-C1000CF05274}"/>
          </ac:spMkLst>
        </pc:spChg>
        <pc:spChg chg="add del mod">
          <ac:chgData name="Plamedi L. Lusembo" userId="154736faae15abdf" providerId="LiveId" clId="{41ABFD86-78D6-4CED-86CF-8F6D4C5789E6}" dt="2017-12-07T03:56:33.216" v="925" actId="478"/>
          <ac:spMkLst>
            <pc:docMk/>
            <pc:sldMk cId="2773541759" sldId="272"/>
            <ac:spMk id="5" creationId="{3D5DCF9B-A12E-48DF-81DE-D733EE008EA3}"/>
          </ac:spMkLst>
        </pc:spChg>
        <pc:spChg chg="add mod">
          <ac:chgData name="Plamedi L. Lusembo" userId="154736faae15abdf" providerId="LiveId" clId="{41ABFD86-78D6-4CED-86CF-8F6D4C5789E6}" dt="2017-12-07T12:55:47.326" v="2357" actId="1076"/>
          <ac:spMkLst>
            <pc:docMk/>
            <pc:sldMk cId="2773541759" sldId="272"/>
            <ac:spMk id="6" creationId="{DCDEEABA-6442-4915-AF74-B0F2328991DD}"/>
          </ac:spMkLst>
        </pc:spChg>
        <pc:spChg chg="add mod">
          <ac:chgData name="Plamedi L. Lusembo" userId="154736faae15abdf" providerId="LiveId" clId="{41ABFD86-78D6-4CED-86CF-8F6D4C5789E6}" dt="2017-12-07T12:31:24.540" v="1949" actId="1038"/>
          <ac:spMkLst>
            <pc:docMk/>
            <pc:sldMk cId="2773541759" sldId="272"/>
            <ac:spMk id="7" creationId="{D192A9A4-0EFC-4682-8F6B-9F0800A07053}"/>
          </ac:spMkLst>
        </pc:spChg>
        <pc:spChg chg="add">
          <ac:chgData name="Plamedi L. Lusembo" userId="154736faae15abdf" providerId="LiveId" clId="{41ABFD86-78D6-4CED-86CF-8F6D4C5789E6}" dt="2017-12-10T12:15:25.718" v="6459" actId="20577"/>
          <ac:spMkLst>
            <pc:docMk/>
            <pc:sldMk cId="2773541759" sldId="272"/>
            <ac:spMk id="8" creationId="{3D4E2F6D-8018-49FD-8280-FCDC271C672D}"/>
          </ac:spMkLst>
        </pc:spChg>
        <pc:picChg chg="add mod">
          <ac:chgData name="Plamedi L. Lusembo" userId="154736faae15abdf" providerId="LiveId" clId="{41ABFD86-78D6-4CED-86CF-8F6D4C5789E6}" dt="2017-12-07T12:31:14.847" v="1948" actId="1037"/>
          <ac:picMkLst>
            <pc:docMk/>
            <pc:sldMk cId="2773541759" sldId="272"/>
            <ac:picMk id="2049" creationId="{4A482F6A-5467-4DA3-8564-91051A8D8FE1}"/>
          </ac:picMkLst>
        </pc:picChg>
      </pc:sldChg>
      <pc:sldChg chg="addSp delSp modSp add ord modTransition modNotesTx">
        <pc:chgData name="Plamedi L. Lusembo" userId="154736faae15abdf" providerId="LiveId" clId="{41ABFD86-78D6-4CED-86CF-8F6D4C5789E6}" dt="2017-12-10T16:46:53.369" v="10549" actId="20577"/>
        <pc:sldMkLst>
          <pc:docMk/>
          <pc:sldMk cId="3817911589" sldId="273"/>
        </pc:sldMkLst>
        <pc:spChg chg="del">
          <ac:chgData name="Plamedi L. Lusembo" userId="154736faae15abdf" providerId="LiveId" clId="{41ABFD86-78D6-4CED-86CF-8F6D4C5789E6}" dt="2017-12-10T12:15:32.438" v="6460" actId="478"/>
          <ac:spMkLst>
            <pc:docMk/>
            <pc:sldMk cId="3817911589" sldId="273"/>
            <ac:spMk id="2" creationId="{00000000-0000-0000-0000-000000000000}"/>
          </ac:spMkLst>
        </pc:spChg>
        <pc:spChg chg="mod">
          <ac:chgData name="Plamedi L. Lusembo" userId="154736faae15abdf" providerId="LiveId" clId="{41ABFD86-78D6-4CED-86CF-8F6D4C5789E6}" dt="2017-12-07T14:48:29.413" v="3400" actId="1037"/>
          <ac:spMkLst>
            <pc:docMk/>
            <pc:sldMk cId="3817911589" sldId="273"/>
            <ac:spMk id="3" creationId="{00000000-0000-0000-0000-000000000000}"/>
          </ac:spMkLst>
        </pc:spChg>
        <pc:spChg chg="add mod">
          <ac:chgData name="Plamedi L. Lusembo" userId="154736faae15abdf" providerId="LiveId" clId="{41ABFD86-78D6-4CED-86CF-8F6D4C5789E6}" dt="2017-12-07T14:48:45.384" v="3403" actId="1038"/>
          <ac:spMkLst>
            <pc:docMk/>
            <pc:sldMk cId="3817911589" sldId="273"/>
            <ac:spMk id="4" creationId="{D6DEB643-9B4C-447E-9365-5CB9A4D8836F}"/>
          </ac:spMkLst>
        </pc:spChg>
        <pc:spChg chg="add mod">
          <ac:chgData name="Plamedi L. Lusembo" userId="154736faae15abdf" providerId="LiveId" clId="{41ABFD86-78D6-4CED-86CF-8F6D4C5789E6}" dt="2017-12-07T14:49:50.678" v="3511" actId="1035"/>
          <ac:spMkLst>
            <pc:docMk/>
            <pc:sldMk cId="3817911589" sldId="273"/>
            <ac:spMk id="5" creationId="{9758EBF9-034A-4455-B707-FEFE4382EC07}"/>
          </ac:spMkLst>
        </pc:spChg>
        <pc:spChg chg="add del mod">
          <ac:chgData name="Plamedi L. Lusembo" userId="154736faae15abdf" providerId="LiveId" clId="{41ABFD86-78D6-4CED-86CF-8F6D4C5789E6}" dt="2017-12-10T12:15:36.894" v="6461" actId="478"/>
          <ac:spMkLst>
            <pc:docMk/>
            <pc:sldMk cId="3817911589" sldId="273"/>
            <ac:spMk id="7" creationId="{C330AC94-FA7D-42BA-BCEE-27E169F87809}"/>
          </ac:spMkLst>
        </pc:spChg>
        <pc:spChg chg="add">
          <ac:chgData name="Plamedi L. Lusembo" userId="154736faae15abdf" providerId="LiveId" clId="{41ABFD86-78D6-4CED-86CF-8F6D4C5789E6}" dt="2017-12-10T12:15:38.104" v="6462" actId="20577"/>
          <ac:spMkLst>
            <pc:docMk/>
            <pc:sldMk cId="3817911589" sldId="273"/>
            <ac:spMk id="8" creationId="{155AADDA-7FB3-4251-8773-EAD6A7E14C7D}"/>
          </ac:spMkLst>
        </pc:spChg>
      </pc:sldChg>
      <pc:sldChg chg="addSp delSp modSp add modTransition modNotesTx">
        <pc:chgData name="Plamedi L. Lusembo" userId="154736faae15abdf" providerId="LiveId" clId="{41ABFD86-78D6-4CED-86CF-8F6D4C5789E6}" dt="2017-12-10T16:52:46.985" v="10848" actId="20577"/>
        <pc:sldMkLst>
          <pc:docMk/>
          <pc:sldMk cId="2102172065" sldId="274"/>
        </pc:sldMkLst>
        <pc:spChg chg="del">
          <ac:chgData name="Plamedi L. Lusembo" userId="154736faae15abdf" providerId="LiveId" clId="{41ABFD86-78D6-4CED-86CF-8F6D4C5789E6}" dt="2017-12-10T12:20:55.597" v="6558" actId="478"/>
          <ac:spMkLst>
            <pc:docMk/>
            <pc:sldMk cId="2102172065" sldId="274"/>
            <ac:spMk id="2" creationId="{00000000-0000-0000-0000-000000000000}"/>
          </ac:spMkLst>
        </pc:spChg>
        <pc:spChg chg="mod">
          <ac:chgData name="Plamedi L. Lusembo" userId="154736faae15abdf" providerId="LiveId" clId="{41ABFD86-78D6-4CED-86CF-8F6D4C5789E6}" dt="2017-12-07T14:55:54.968" v="3611" actId="1036"/>
          <ac:spMkLst>
            <pc:docMk/>
            <pc:sldMk cId="2102172065" sldId="274"/>
            <ac:spMk id="3" creationId="{00000000-0000-0000-0000-000000000000}"/>
          </ac:spMkLst>
        </pc:spChg>
        <pc:spChg chg="add mod">
          <ac:chgData name="Plamedi L. Lusembo" userId="154736faae15abdf" providerId="LiveId" clId="{41ABFD86-78D6-4CED-86CF-8F6D4C5789E6}" dt="2017-12-07T14:55:54.968" v="3611" actId="1036"/>
          <ac:spMkLst>
            <pc:docMk/>
            <pc:sldMk cId="2102172065" sldId="274"/>
            <ac:spMk id="4" creationId="{24FB0BB2-C43F-4557-9207-942B0FEE7D33}"/>
          </ac:spMkLst>
        </pc:spChg>
        <pc:spChg chg="add mod">
          <ac:chgData name="Plamedi L. Lusembo" userId="154736faae15abdf" providerId="LiveId" clId="{41ABFD86-78D6-4CED-86CF-8F6D4C5789E6}" dt="2017-12-07T14:56:19.760" v="3663" actId="1036"/>
          <ac:spMkLst>
            <pc:docMk/>
            <pc:sldMk cId="2102172065" sldId="274"/>
            <ac:spMk id="5" creationId="{2AD4829C-A438-456C-9414-EA50ED778199}"/>
          </ac:spMkLst>
        </pc:spChg>
        <pc:spChg chg="add del mod">
          <ac:chgData name="Plamedi L. Lusembo" userId="154736faae15abdf" providerId="LiveId" clId="{41ABFD86-78D6-4CED-86CF-8F6D4C5789E6}" dt="2017-12-10T12:20:59.633" v="6559" actId="478"/>
          <ac:spMkLst>
            <pc:docMk/>
            <pc:sldMk cId="2102172065" sldId="274"/>
            <ac:spMk id="7" creationId="{9353931F-F0B1-4304-90DA-8B3EA84293F2}"/>
          </ac:spMkLst>
        </pc:spChg>
        <pc:spChg chg="add">
          <ac:chgData name="Plamedi L. Lusembo" userId="154736faae15abdf" providerId="LiveId" clId="{41ABFD86-78D6-4CED-86CF-8F6D4C5789E6}" dt="2017-12-10T12:21:00.155" v="6560" actId="20577"/>
          <ac:spMkLst>
            <pc:docMk/>
            <pc:sldMk cId="2102172065" sldId="274"/>
            <ac:spMk id="8" creationId="{31E57E17-D53C-4D88-9560-F76E4EA4131A}"/>
          </ac:spMkLst>
        </pc:spChg>
      </pc:sldChg>
      <pc:sldChg chg="modSp add del">
        <pc:chgData name="Plamedi L. Lusembo" userId="154736faae15abdf" providerId="LiveId" clId="{41ABFD86-78D6-4CED-86CF-8F6D4C5789E6}" dt="2017-12-07T14:10:46.510" v="2647" actId="2696"/>
        <pc:sldMkLst>
          <pc:docMk/>
          <pc:sldMk cId="57835149" sldId="275"/>
        </pc:sldMkLst>
        <pc:spChg chg="mod">
          <ac:chgData name="Plamedi L. Lusembo" userId="154736faae15abdf" providerId="LiveId" clId="{41ABFD86-78D6-4CED-86CF-8F6D4C5789E6}" dt="2017-12-07T04:12:02.217" v="1139" actId="5793"/>
          <ac:spMkLst>
            <pc:docMk/>
            <pc:sldMk cId="57835149" sldId="275"/>
            <ac:spMk id="3" creationId="{00000000-0000-0000-0000-000000000000}"/>
          </ac:spMkLst>
        </pc:spChg>
      </pc:sldChg>
      <pc:sldChg chg="modSp add del">
        <pc:chgData name="Plamedi L. Lusembo" userId="154736faae15abdf" providerId="LiveId" clId="{41ABFD86-78D6-4CED-86CF-8F6D4C5789E6}" dt="2017-12-07T14:21:04.144" v="2883" actId="2696"/>
        <pc:sldMkLst>
          <pc:docMk/>
          <pc:sldMk cId="254514354" sldId="276"/>
        </pc:sldMkLst>
        <pc:spChg chg="mod">
          <ac:chgData name="Plamedi L. Lusembo" userId="154736faae15abdf" providerId="LiveId" clId="{41ABFD86-78D6-4CED-86CF-8F6D4C5789E6}" dt="2017-12-07T04:12:39.519" v="1142" actId="5793"/>
          <ac:spMkLst>
            <pc:docMk/>
            <pc:sldMk cId="254514354" sldId="276"/>
            <ac:spMk id="3" creationId="{00000000-0000-0000-0000-000000000000}"/>
          </ac:spMkLst>
        </pc:spChg>
      </pc:sldChg>
      <pc:sldChg chg="addSp delSp modSp add modTransition modNotesTx">
        <pc:chgData name="Plamedi L. Lusembo" userId="154736faae15abdf" providerId="LiveId" clId="{41ABFD86-78D6-4CED-86CF-8F6D4C5789E6}" dt="2017-12-10T16:47:53.983" v="10625" actId="5793"/>
        <pc:sldMkLst>
          <pc:docMk/>
          <pc:sldMk cId="4151539289" sldId="277"/>
        </pc:sldMkLst>
        <pc:spChg chg="del">
          <ac:chgData name="Plamedi L. Lusembo" userId="154736faae15abdf" providerId="LiveId" clId="{41ABFD86-78D6-4CED-86CF-8F6D4C5789E6}" dt="2017-12-10T12:15:48.290" v="6463" actId="478"/>
          <ac:spMkLst>
            <pc:docMk/>
            <pc:sldMk cId="4151539289" sldId="277"/>
            <ac:spMk id="2" creationId="{00000000-0000-0000-0000-000000000000}"/>
          </ac:spMkLst>
        </pc:spChg>
        <pc:spChg chg="mod">
          <ac:chgData name="Plamedi L. Lusembo" userId="154736faae15abdf" providerId="LiveId" clId="{41ABFD86-78D6-4CED-86CF-8F6D4C5789E6}" dt="2017-12-07T14:51:21.500" v="3539" actId="14100"/>
          <ac:spMkLst>
            <pc:docMk/>
            <pc:sldMk cId="4151539289" sldId="277"/>
            <ac:spMk id="3" creationId="{00000000-0000-0000-0000-000000000000}"/>
          </ac:spMkLst>
        </pc:spChg>
        <pc:spChg chg="add mod">
          <ac:chgData name="Plamedi L. Lusembo" userId="154736faae15abdf" providerId="LiveId" clId="{41ABFD86-78D6-4CED-86CF-8F6D4C5789E6}" dt="2017-12-07T14:50:49.017" v="3534" actId="1035"/>
          <ac:spMkLst>
            <pc:docMk/>
            <pc:sldMk cId="4151539289" sldId="277"/>
            <ac:spMk id="4" creationId="{809E223B-022C-45DA-B49A-8C5852ED1E44}"/>
          </ac:spMkLst>
        </pc:spChg>
        <pc:spChg chg="add del mod">
          <ac:chgData name="Plamedi L. Lusembo" userId="154736faae15abdf" providerId="LiveId" clId="{41ABFD86-78D6-4CED-86CF-8F6D4C5789E6}" dt="2017-12-10T12:15:53.626" v="6464" actId="478"/>
          <ac:spMkLst>
            <pc:docMk/>
            <pc:sldMk cId="4151539289" sldId="277"/>
            <ac:spMk id="6" creationId="{0D03365E-9E45-4112-9BC1-347530761482}"/>
          </ac:spMkLst>
        </pc:spChg>
        <pc:spChg chg="add">
          <ac:chgData name="Plamedi L. Lusembo" userId="154736faae15abdf" providerId="LiveId" clId="{41ABFD86-78D6-4CED-86CF-8F6D4C5789E6}" dt="2017-12-10T12:15:54.437" v="6465" actId="20577"/>
          <ac:spMkLst>
            <pc:docMk/>
            <pc:sldMk cId="4151539289" sldId="277"/>
            <ac:spMk id="7" creationId="{1DC1EB46-F731-417B-B63E-AAFE04E34F39}"/>
          </ac:spMkLst>
        </pc:spChg>
      </pc:sldChg>
      <pc:sldChg chg="addSp delSp modSp add modTransition modNotesTx">
        <pc:chgData name="Plamedi L. Lusembo" userId="154736faae15abdf" providerId="LiveId" clId="{41ABFD86-78D6-4CED-86CF-8F6D4C5789E6}" dt="2017-12-10T16:50:02.454" v="10660" actId="20577"/>
        <pc:sldMkLst>
          <pc:docMk/>
          <pc:sldMk cId="464842808" sldId="278"/>
        </pc:sldMkLst>
        <pc:spChg chg="del">
          <ac:chgData name="Plamedi L. Lusembo" userId="154736faae15abdf" providerId="LiveId" clId="{41ABFD86-78D6-4CED-86CF-8F6D4C5789E6}" dt="2017-12-10T12:15:59.326" v="6466" actId="478"/>
          <ac:spMkLst>
            <pc:docMk/>
            <pc:sldMk cId="464842808" sldId="278"/>
            <ac:spMk id="2" creationId="{00000000-0000-0000-0000-000000000000}"/>
          </ac:spMkLst>
        </pc:spChg>
        <pc:spChg chg="mod">
          <ac:chgData name="Plamedi L. Lusembo" userId="154736faae15abdf" providerId="LiveId" clId="{41ABFD86-78D6-4CED-86CF-8F6D4C5789E6}" dt="2017-12-07T14:51:56.704" v="3555" actId="1036"/>
          <ac:spMkLst>
            <pc:docMk/>
            <pc:sldMk cId="464842808" sldId="278"/>
            <ac:spMk id="3" creationId="{00000000-0000-0000-0000-000000000000}"/>
          </ac:spMkLst>
        </pc:spChg>
        <pc:spChg chg="add del mod">
          <ac:chgData name="Plamedi L. Lusembo" userId="154736faae15abdf" providerId="LiveId" clId="{41ABFD86-78D6-4CED-86CF-8F6D4C5789E6}" dt="2017-12-07T12:28:37.487" v="1864" actId="478"/>
          <ac:spMkLst>
            <pc:docMk/>
            <pc:sldMk cId="464842808" sldId="278"/>
            <ac:spMk id="4" creationId="{69DD16BF-8826-4F09-8426-4D49C3F5AD2F}"/>
          </ac:spMkLst>
        </pc:spChg>
        <pc:spChg chg="add mod">
          <ac:chgData name="Plamedi L. Lusembo" userId="154736faae15abdf" providerId="LiveId" clId="{41ABFD86-78D6-4CED-86CF-8F6D4C5789E6}" dt="2017-12-07T14:51:53.246" v="3554" actId="1037"/>
          <ac:spMkLst>
            <pc:docMk/>
            <pc:sldMk cId="464842808" sldId="278"/>
            <ac:spMk id="4" creationId="{9B15E75B-6F5A-4048-9C2B-C877035A3E0E}"/>
          </ac:spMkLst>
        </pc:spChg>
        <pc:spChg chg="add mod">
          <ac:chgData name="Plamedi L. Lusembo" userId="154736faae15abdf" providerId="LiveId" clId="{41ABFD86-78D6-4CED-86CF-8F6D4C5789E6}" dt="2017-12-07T12:32:39.772" v="1979" actId="1038"/>
          <ac:spMkLst>
            <pc:docMk/>
            <pc:sldMk cId="464842808" sldId="278"/>
            <ac:spMk id="5" creationId="{5DE269E9-5A04-4396-8A81-F146BC5240E4}"/>
          </ac:spMkLst>
        </pc:spChg>
        <pc:spChg chg="add del mod">
          <ac:chgData name="Plamedi L. Lusembo" userId="154736faae15abdf" providerId="LiveId" clId="{41ABFD86-78D6-4CED-86CF-8F6D4C5789E6}" dt="2017-12-10T12:16:04.210" v="6467" actId="478"/>
          <ac:spMkLst>
            <pc:docMk/>
            <pc:sldMk cId="464842808" sldId="278"/>
            <ac:spMk id="7" creationId="{D7A41394-4045-4176-AB57-517971841623}"/>
          </ac:spMkLst>
        </pc:spChg>
        <pc:spChg chg="add">
          <ac:chgData name="Plamedi L. Lusembo" userId="154736faae15abdf" providerId="LiveId" clId="{41ABFD86-78D6-4CED-86CF-8F6D4C5789E6}" dt="2017-12-10T12:16:04.955" v="6468" actId="20577"/>
          <ac:spMkLst>
            <pc:docMk/>
            <pc:sldMk cId="464842808" sldId="278"/>
            <ac:spMk id="9" creationId="{C4F5E6FB-E0BA-4213-AF82-6C2E7C8B22A9}"/>
          </ac:spMkLst>
        </pc:spChg>
        <pc:picChg chg="add mod">
          <ac:chgData name="Plamedi L. Lusembo" userId="154736faae15abdf" providerId="LiveId" clId="{41ABFD86-78D6-4CED-86CF-8F6D4C5789E6}" dt="2017-12-07T12:32:14.589" v="1967" actId="1038"/>
          <ac:picMkLst>
            <pc:docMk/>
            <pc:sldMk cId="464842808" sldId="278"/>
            <ac:picMk id="1025" creationId="{84334759-C575-45FC-8534-373774D8119B}"/>
          </ac:picMkLst>
        </pc:picChg>
      </pc:sldChg>
      <pc:sldChg chg="addSp delSp modSp add modTransition modNotesTx">
        <pc:chgData name="Plamedi L. Lusembo" userId="154736faae15abdf" providerId="LiveId" clId="{41ABFD86-78D6-4CED-86CF-8F6D4C5789E6}" dt="2017-12-10T16:54:35.871" v="11053" actId="20577"/>
        <pc:sldMkLst>
          <pc:docMk/>
          <pc:sldMk cId="3089999003" sldId="279"/>
        </pc:sldMkLst>
        <pc:spChg chg="del">
          <ac:chgData name="Plamedi L. Lusembo" userId="154736faae15abdf" providerId="LiveId" clId="{41ABFD86-78D6-4CED-86CF-8F6D4C5789E6}" dt="2017-12-10T12:16:16.973" v="6469" actId="478"/>
          <ac:spMkLst>
            <pc:docMk/>
            <pc:sldMk cId="3089999003" sldId="279"/>
            <ac:spMk id="2" creationId="{00000000-0000-0000-0000-000000000000}"/>
          </ac:spMkLst>
        </pc:spChg>
        <pc:spChg chg="del">
          <ac:chgData name="Plamedi L. Lusembo" userId="154736faae15abdf" providerId="LiveId" clId="{41ABFD86-78D6-4CED-86CF-8F6D4C5789E6}" dt="2017-12-07T12:51:21.082" v="2233" actId="478"/>
          <ac:spMkLst>
            <pc:docMk/>
            <pc:sldMk cId="3089999003" sldId="279"/>
            <ac:spMk id="3" creationId="{00000000-0000-0000-0000-000000000000}"/>
          </ac:spMkLst>
        </pc:spChg>
        <pc:spChg chg="add del mod">
          <ac:chgData name="Plamedi L. Lusembo" userId="154736faae15abdf" providerId="LiveId" clId="{41ABFD86-78D6-4CED-86CF-8F6D4C5789E6}" dt="2017-12-10T12:16:20.373" v="6470" actId="478"/>
          <ac:spMkLst>
            <pc:docMk/>
            <pc:sldMk cId="3089999003" sldId="279"/>
            <ac:spMk id="4" creationId="{E5F0A14F-B09D-4D61-A5B9-DD474EE74D75}"/>
          </ac:spMkLst>
        </pc:spChg>
        <pc:spChg chg="add del mod">
          <ac:chgData name="Plamedi L. Lusembo" userId="154736faae15abdf" providerId="LiveId" clId="{41ABFD86-78D6-4CED-86CF-8F6D4C5789E6}" dt="2017-12-07T12:51:22.660" v="2234" actId="478"/>
          <ac:spMkLst>
            <pc:docMk/>
            <pc:sldMk cId="3089999003" sldId="279"/>
            <ac:spMk id="5" creationId="{132C6D03-938D-4AAA-973A-AF65C6491E73}"/>
          </ac:spMkLst>
        </pc:spChg>
        <pc:spChg chg="add mod">
          <ac:chgData name="Plamedi L. Lusembo" userId="154736faae15abdf" providerId="LiveId" clId="{41ABFD86-78D6-4CED-86CF-8F6D4C5789E6}" dt="2017-12-07T12:53:49.913" v="2339" actId="255"/>
          <ac:spMkLst>
            <pc:docMk/>
            <pc:sldMk cId="3089999003" sldId="279"/>
            <ac:spMk id="6" creationId="{6BADB387-47A4-47CC-8D60-4BC978865546}"/>
          </ac:spMkLst>
        </pc:spChg>
        <pc:spChg chg="add mod">
          <ac:chgData name="Plamedi L. Lusembo" userId="154736faae15abdf" providerId="LiveId" clId="{41ABFD86-78D6-4CED-86CF-8F6D4C5789E6}" dt="2017-12-07T12:52:27.477" v="2301" actId="1037"/>
          <ac:spMkLst>
            <pc:docMk/>
            <pc:sldMk cId="3089999003" sldId="279"/>
            <ac:spMk id="7" creationId="{811E31FB-4721-46F5-AFE1-F92DF95CBF16}"/>
          </ac:spMkLst>
        </pc:spChg>
        <pc:spChg chg="add">
          <ac:chgData name="Plamedi L. Lusembo" userId="154736faae15abdf" providerId="LiveId" clId="{41ABFD86-78D6-4CED-86CF-8F6D4C5789E6}" dt="2017-12-10T12:16:21.407" v="6471" actId="20577"/>
          <ac:spMkLst>
            <pc:docMk/>
            <pc:sldMk cId="3089999003" sldId="279"/>
            <ac:spMk id="8" creationId="{74EDA5A6-8FED-4A8D-917E-1FA621A8D259}"/>
          </ac:spMkLst>
        </pc:spChg>
        <pc:picChg chg="add mod">
          <ac:chgData name="Plamedi L. Lusembo" userId="154736faae15abdf" providerId="LiveId" clId="{41ABFD86-78D6-4CED-86CF-8F6D4C5789E6}" dt="2017-12-07T12:52:35.139" v="2302" actId="208"/>
          <ac:picMkLst>
            <pc:docMk/>
            <pc:sldMk cId="3089999003" sldId="279"/>
            <ac:picMk id="2049" creationId="{3BCA07CB-CAB3-402B-BE32-420A7E890A60}"/>
          </ac:picMkLst>
        </pc:picChg>
      </pc:sldChg>
      <pc:sldChg chg="addSp delSp modSp add modTransition">
        <pc:chgData name="Plamedi L. Lusembo" userId="154736faae15abdf" providerId="LiveId" clId="{41ABFD86-78D6-4CED-86CF-8F6D4C5789E6}" dt="2017-12-10T12:46:13.598" v="6831" actId="1036"/>
        <pc:sldMkLst>
          <pc:docMk/>
          <pc:sldMk cId="3121913672" sldId="280"/>
        </pc:sldMkLst>
        <pc:spChg chg="del">
          <ac:chgData name="Plamedi L. Lusembo" userId="154736faae15abdf" providerId="LiveId" clId="{41ABFD86-78D6-4CED-86CF-8F6D4C5789E6}" dt="2017-12-07T13:57:05.834" v="2363" actId="478"/>
          <ac:spMkLst>
            <pc:docMk/>
            <pc:sldMk cId="3121913672" sldId="280"/>
            <ac:spMk id="2" creationId="{00000000-0000-0000-0000-000000000000}"/>
          </ac:spMkLst>
        </pc:spChg>
        <pc:spChg chg="del mod">
          <ac:chgData name="Plamedi L. Lusembo" userId="154736faae15abdf" providerId="LiveId" clId="{41ABFD86-78D6-4CED-86CF-8F6D4C5789E6}" dt="2017-12-10T12:16:49.582" v="6473" actId="478"/>
          <ac:spMkLst>
            <pc:docMk/>
            <pc:sldMk cId="3121913672" sldId="280"/>
            <ac:spMk id="3" creationId="{00000000-0000-0000-0000-000000000000}"/>
          </ac:spMkLst>
        </pc:spChg>
        <pc:spChg chg="add del mod">
          <ac:chgData name="Plamedi L. Lusembo" userId="154736faae15abdf" providerId="LiveId" clId="{41ABFD86-78D6-4CED-86CF-8F6D4C5789E6}" dt="2017-12-10T12:16:52.988" v="6474" actId="478"/>
          <ac:spMkLst>
            <pc:docMk/>
            <pc:sldMk cId="3121913672" sldId="280"/>
            <ac:spMk id="4" creationId="{4128DC01-7EF2-441F-AC05-39E4E4E84934}"/>
          </ac:spMkLst>
        </pc:spChg>
        <pc:spChg chg="add mod">
          <ac:chgData name="Plamedi L. Lusembo" userId="154736faae15abdf" providerId="LiveId" clId="{41ABFD86-78D6-4CED-86CF-8F6D4C5789E6}" dt="2017-12-10T12:20:32.203" v="6557" actId="20577"/>
          <ac:spMkLst>
            <pc:docMk/>
            <pc:sldMk cId="3121913672" sldId="280"/>
            <ac:spMk id="5" creationId="{3DABDC36-1A00-4282-B630-6C128048E6FE}"/>
          </ac:spMkLst>
        </pc:spChg>
        <pc:spChg chg="add del mod">
          <ac:chgData name="Plamedi L. Lusembo" userId="154736faae15abdf" providerId="LiveId" clId="{41ABFD86-78D6-4CED-86CF-8F6D4C5789E6}" dt="2017-12-07T13:57:18.101" v="2366" actId="478"/>
          <ac:spMkLst>
            <pc:docMk/>
            <pc:sldMk cId="3121913672" sldId="280"/>
            <ac:spMk id="5" creationId="{EF5ED729-EC4A-4946-97D3-811935978D7E}"/>
          </ac:spMkLst>
        </pc:spChg>
        <pc:spChg chg="add del">
          <ac:chgData name="Plamedi L. Lusembo" userId="154736faae15abdf" providerId="LiveId" clId="{41ABFD86-78D6-4CED-86CF-8F6D4C5789E6}" dt="2017-12-07T13:57:12.725" v="2365" actId="122"/>
          <ac:spMkLst>
            <pc:docMk/>
            <pc:sldMk cId="3121913672" sldId="280"/>
            <ac:spMk id="6" creationId="{0FBC62EC-83AF-47B3-8B04-AC1A522A27AF}"/>
          </ac:spMkLst>
        </pc:spChg>
        <pc:spChg chg="add mod">
          <ac:chgData name="Plamedi L. Lusembo" userId="154736faae15abdf" providerId="LiveId" clId="{41ABFD86-78D6-4CED-86CF-8F6D4C5789E6}" dt="2017-12-10T12:46:13.598" v="6831" actId="1036"/>
          <ac:spMkLst>
            <pc:docMk/>
            <pc:sldMk cId="3121913672" sldId="280"/>
            <ac:spMk id="7" creationId="{648A927D-AD94-4163-BDFC-ADBD9FD685C6}"/>
          </ac:spMkLst>
        </pc:spChg>
        <pc:spChg chg="add del mod">
          <ac:chgData name="Plamedi L. Lusembo" userId="154736faae15abdf" providerId="LiveId" clId="{41ABFD86-78D6-4CED-86CF-8F6D4C5789E6}" dt="2017-12-10T12:16:49.582" v="6473" actId="478"/>
          <ac:spMkLst>
            <pc:docMk/>
            <pc:sldMk cId="3121913672" sldId="280"/>
            <ac:spMk id="8" creationId="{2D5E0FBD-3FE9-4BC0-B75B-560930D6D191}"/>
          </ac:spMkLst>
        </pc:spChg>
        <pc:spChg chg="add del mod">
          <ac:chgData name="Plamedi L. Lusembo" userId="154736faae15abdf" providerId="LiveId" clId="{41ABFD86-78D6-4CED-86CF-8F6D4C5789E6}" dt="2017-12-10T12:16:49.582" v="6473" actId="478"/>
          <ac:spMkLst>
            <pc:docMk/>
            <pc:sldMk cId="3121913672" sldId="280"/>
            <ac:spMk id="9" creationId="{F12DC124-3E3F-471D-98EA-F78D9BE76400}"/>
          </ac:spMkLst>
        </pc:spChg>
        <pc:spChg chg="add del mod">
          <ac:chgData name="Plamedi L. Lusembo" userId="154736faae15abdf" providerId="LiveId" clId="{41ABFD86-78D6-4CED-86CF-8F6D4C5789E6}" dt="2017-12-10T12:16:49.582" v="6473" actId="478"/>
          <ac:spMkLst>
            <pc:docMk/>
            <pc:sldMk cId="3121913672" sldId="280"/>
            <ac:spMk id="10" creationId="{5FBAEB2C-F30E-4C2D-84BC-6C14DFB8FC87}"/>
          </ac:spMkLst>
        </pc:spChg>
        <pc:spChg chg="add del mod">
          <ac:chgData name="Plamedi L. Lusembo" userId="154736faae15abdf" providerId="LiveId" clId="{41ABFD86-78D6-4CED-86CF-8F6D4C5789E6}" dt="2017-12-10T12:16:49.582" v="6473" actId="478"/>
          <ac:spMkLst>
            <pc:docMk/>
            <pc:sldMk cId="3121913672" sldId="280"/>
            <ac:spMk id="11" creationId="{9184C437-83DE-42B5-8F91-71E7B0DBFD05}"/>
          </ac:spMkLst>
        </pc:spChg>
        <pc:picChg chg="add del mod">
          <ac:chgData name="Plamedi L. Lusembo" userId="154736faae15abdf" providerId="LiveId" clId="{41ABFD86-78D6-4CED-86CF-8F6D4C5789E6}" dt="2017-12-10T12:16:49.582" v="6473" actId="478"/>
          <ac:picMkLst>
            <pc:docMk/>
            <pc:sldMk cId="3121913672" sldId="280"/>
            <ac:picMk id="1025" creationId="{326F448F-48C8-413C-97CB-A0ACC5B84C11}"/>
          </ac:picMkLst>
        </pc:picChg>
        <pc:picChg chg="add del mod">
          <ac:chgData name="Plamedi L. Lusembo" userId="154736faae15abdf" providerId="LiveId" clId="{41ABFD86-78D6-4CED-86CF-8F6D4C5789E6}" dt="2017-12-10T12:16:49.582" v="6473" actId="478"/>
          <ac:picMkLst>
            <pc:docMk/>
            <pc:sldMk cId="3121913672" sldId="280"/>
            <ac:picMk id="1028" creationId="{7E6FE817-05A3-40F6-8EC0-D76DB9AB627F}"/>
          </ac:picMkLst>
        </pc:picChg>
      </pc:sldChg>
      <pc:sldChg chg="addSp delSp modSp add modTransition modNotesTx">
        <pc:chgData name="Plamedi L. Lusembo" userId="154736faae15abdf" providerId="LiveId" clId="{41ABFD86-78D6-4CED-86CF-8F6D4C5789E6}" dt="2017-12-10T16:59:42.484" v="11195" actId="20577"/>
        <pc:sldMkLst>
          <pc:docMk/>
          <pc:sldMk cId="1507284177" sldId="281"/>
        </pc:sldMkLst>
        <pc:spChg chg="add mod">
          <ac:chgData name="Plamedi L. Lusembo" userId="154736faae15abdf" providerId="LiveId" clId="{41ABFD86-78D6-4CED-86CF-8F6D4C5789E6}" dt="2017-12-07T14:30:03.135" v="3108" actId="122"/>
          <ac:spMkLst>
            <pc:docMk/>
            <pc:sldMk cId="1507284177" sldId="281"/>
            <ac:spMk id="2" creationId="{FC4209C4-005F-4D41-AACB-18782B6E67E0}"/>
          </ac:spMkLst>
        </pc:spChg>
        <pc:spChg chg="mod">
          <ac:chgData name="Plamedi L. Lusembo" userId="154736faae15abdf" providerId="LiveId" clId="{41ABFD86-78D6-4CED-86CF-8F6D4C5789E6}" dt="2017-12-10T12:26:49.216" v="6663" actId="14100"/>
          <ac:spMkLst>
            <pc:docMk/>
            <pc:sldMk cId="1507284177" sldId="281"/>
            <ac:spMk id="3" creationId="{00000000-0000-0000-0000-000000000000}"/>
          </ac:spMkLst>
        </pc:spChg>
        <pc:spChg chg="add mod">
          <ac:chgData name="Plamedi L. Lusembo" userId="154736faae15abdf" providerId="LiveId" clId="{41ABFD86-78D6-4CED-86CF-8F6D4C5789E6}" dt="2017-12-10T12:25:02.543" v="6593" actId="20577"/>
          <ac:spMkLst>
            <pc:docMk/>
            <pc:sldMk cId="1507284177" sldId="281"/>
            <ac:spMk id="4" creationId="{A89C3A67-2481-40DF-B69F-4B380A939F55}"/>
          </ac:spMkLst>
        </pc:spChg>
        <pc:spChg chg="add mod">
          <ac:chgData name="Plamedi L. Lusembo" userId="154736faae15abdf" providerId="LiveId" clId="{41ABFD86-78D6-4CED-86CF-8F6D4C5789E6}" dt="2017-12-07T14:29:57.754" v="3107" actId="1037"/>
          <ac:spMkLst>
            <pc:docMk/>
            <pc:sldMk cId="1507284177" sldId="281"/>
            <ac:spMk id="5" creationId="{90D7C6B0-2CB0-4242-B4FE-5870DB7DEFC1}"/>
          </ac:spMkLst>
        </pc:spChg>
        <pc:spChg chg="add mod">
          <ac:chgData name="Plamedi L. Lusembo" userId="154736faae15abdf" providerId="LiveId" clId="{41ABFD86-78D6-4CED-86CF-8F6D4C5789E6}" dt="2017-12-07T14:20:15.276" v="2879" actId="1036"/>
          <ac:spMkLst>
            <pc:docMk/>
            <pc:sldMk cId="1507284177" sldId="281"/>
            <ac:spMk id="6" creationId="{4C2A8668-932D-414E-8180-2EF532F0708E}"/>
          </ac:spMkLst>
        </pc:spChg>
        <pc:spChg chg="del">
          <ac:chgData name="Plamedi L. Lusembo" userId="154736faae15abdf" providerId="LiveId" clId="{41ABFD86-78D6-4CED-86CF-8F6D4C5789E6}" dt="2017-12-10T12:26:27.624" v="6660" actId="478"/>
          <ac:spMkLst>
            <pc:docMk/>
            <pc:sldMk cId="1507284177" sldId="281"/>
            <ac:spMk id="7" creationId="{648A927D-AD94-4163-BDFC-ADBD9FD685C6}"/>
          </ac:spMkLst>
        </pc:spChg>
        <pc:spChg chg="del">
          <ac:chgData name="Plamedi L. Lusembo" userId="154736faae15abdf" providerId="LiveId" clId="{41ABFD86-78D6-4CED-86CF-8F6D4C5789E6}" dt="2017-12-07T14:11:58.380" v="2648" actId="478"/>
          <ac:spMkLst>
            <pc:docMk/>
            <pc:sldMk cId="1507284177" sldId="281"/>
            <ac:spMk id="8" creationId="{2D5E0FBD-3FE9-4BC0-B75B-560930D6D191}"/>
          </ac:spMkLst>
        </pc:spChg>
        <pc:spChg chg="del">
          <ac:chgData name="Plamedi L. Lusembo" userId="154736faae15abdf" providerId="LiveId" clId="{41ABFD86-78D6-4CED-86CF-8F6D4C5789E6}" dt="2017-12-07T14:11:58.380" v="2648" actId="478"/>
          <ac:spMkLst>
            <pc:docMk/>
            <pc:sldMk cId="1507284177" sldId="281"/>
            <ac:spMk id="9" creationId="{F12DC124-3E3F-471D-98EA-F78D9BE76400}"/>
          </ac:spMkLst>
        </pc:spChg>
        <pc:spChg chg="add del mod">
          <ac:chgData name="Plamedi L. Lusembo" userId="154736faae15abdf" providerId="LiveId" clId="{41ABFD86-78D6-4CED-86CF-8F6D4C5789E6}" dt="2017-12-10T12:26:29.289" v="6661" actId="478"/>
          <ac:spMkLst>
            <pc:docMk/>
            <pc:sldMk cId="1507284177" sldId="281"/>
            <ac:spMk id="9" creationId="{CF985318-D158-4159-8F6C-E1AD0C543295}"/>
          </ac:spMkLst>
        </pc:spChg>
        <pc:spChg chg="del">
          <ac:chgData name="Plamedi L. Lusembo" userId="154736faae15abdf" providerId="LiveId" clId="{41ABFD86-78D6-4CED-86CF-8F6D4C5789E6}" dt="2017-12-07T14:12:00.871" v="2649" actId="478"/>
          <ac:spMkLst>
            <pc:docMk/>
            <pc:sldMk cId="1507284177" sldId="281"/>
            <ac:spMk id="10" creationId="{5FBAEB2C-F30E-4C2D-84BC-6C14DFB8FC87}"/>
          </ac:spMkLst>
        </pc:spChg>
        <pc:spChg chg="del">
          <ac:chgData name="Plamedi L. Lusembo" userId="154736faae15abdf" providerId="LiveId" clId="{41ABFD86-78D6-4CED-86CF-8F6D4C5789E6}" dt="2017-12-07T14:11:58.380" v="2648" actId="478"/>
          <ac:spMkLst>
            <pc:docMk/>
            <pc:sldMk cId="1507284177" sldId="281"/>
            <ac:spMk id="11" creationId="{9184C437-83DE-42B5-8F91-71E7B0DBFD05}"/>
          </ac:spMkLst>
        </pc:spChg>
        <pc:spChg chg="add">
          <ac:chgData name="Plamedi L. Lusembo" userId="154736faae15abdf" providerId="LiveId" clId="{41ABFD86-78D6-4CED-86CF-8F6D4C5789E6}" dt="2017-12-10T12:26:30.575" v="6662" actId="14100"/>
          <ac:spMkLst>
            <pc:docMk/>
            <pc:sldMk cId="1507284177" sldId="281"/>
            <ac:spMk id="12" creationId="{A493699B-8720-40DC-A361-E35DFEF1D35E}"/>
          </ac:spMkLst>
        </pc:spChg>
        <pc:picChg chg="del">
          <ac:chgData name="Plamedi L. Lusembo" userId="154736faae15abdf" providerId="LiveId" clId="{41ABFD86-78D6-4CED-86CF-8F6D4C5789E6}" dt="2017-12-07T14:11:58.380" v="2648" actId="478"/>
          <ac:picMkLst>
            <pc:docMk/>
            <pc:sldMk cId="1507284177" sldId="281"/>
            <ac:picMk id="1025" creationId="{326F448F-48C8-413C-97CB-A0ACC5B84C11}"/>
          </ac:picMkLst>
        </pc:picChg>
        <pc:picChg chg="del">
          <ac:chgData name="Plamedi L. Lusembo" userId="154736faae15abdf" providerId="LiveId" clId="{41ABFD86-78D6-4CED-86CF-8F6D4C5789E6}" dt="2017-12-07T14:11:58.380" v="2648" actId="478"/>
          <ac:picMkLst>
            <pc:docMk/>
            <pc:sldMk cId="1507284177" sldId="281"/>
            <ac:picMk id="1028" creationId="{7E6FE817-05A3-40F6-8EC0-D76DB9AB627F}"/>
          </ac:picMkLst>
        </pc:picChg>
        <pc:picChg chg="add mod">
          <ac:chgData name="Plamedi L. Lusembo" userId="154736faae15abdf" providerId="LiveId" clId="{41ABFD86-78D6-4CED-86CF-8F6D4C5789E6}" dt="2017-12-07T14:16:53.643" v="2806" actId="1037"/>
          <ac:picMkLst>
            <pc:docMk/>
            <pc:sldMk cId="1507284177" sldId="281"/>
            <ac:picMk id="2049" creationId="{84183E24-15C7-432D-9A3D-9F69F55F182E}"/>
          </ac:picMkLst>
        </pc:picChg>
        <pc:picChg chg="add mod">
          <ac:chgData name="Plamedi L. Lusembo" userId="154736faae15abdf" providerId="LiveId" clId="{41ABFD86-78D6-4CED-86CF-8F6D4C5789E6}" dt="2017-12-07T14:16:40.163" v="2799" actId="1035"/>
          <ac:picMkLst>
            <pc:docMk/>
            <pc:sldMk cId="1507284177" sldId="281"/>
            <ac:picMk id="2052" creationId="{BE4EFC44-0141-4B95-B7CD-D090BAF0C6B7}"/>
          </ac:picMkLst>
        </pc:picChg>
      </pc:sldChg>
      <pc:sldChg chg="addSp delSp modSp add modTransition modNotesTx">
        <pc:chgData name="Plamedi L. Lusembo" userId="154736faae15abdf" providerId="LiveId" clId="{41ABFD86-78D6-4CED-86CF-8F6D4C5789E6}" dt="2017-12-10T17:00:51.018" v="11276" actId="20577"/>
        <pc:sldMkLst>
          <pc:docMk/>
          <pc:sldMk cId="809845031" sldId="282"/>
        </pc:sldMkLst>
        <pc:spChg chg="add mod">
          <ac:chgData name="Plamedi L. Lusembo" userId="154736faae15abdf" providerId="LiveId" clId="{41ABFD86-78D6-4CED-86CF-8F6D4C5789E6}" dt="2017-12-10T12:42:14.414" v="6675" actId="1036"/>
          <ac:spMkLst>
            <pc:docMk/>
            <pc:sldMk cId="809845031" sldId="282"/>
            <ac:spMk id="2" creationId="{455412F3-1F75-4A4D-A386-D81038FEFD2B}"/>
          </ac:spMkLst>
        </pc:spChg>
        <pc:spChg chg="mod">
          <ac:chgData name="Plamedi L. Lusembo" userId="154736faae15abdf" providerId="LiveId" clId="{41ABFD86-78D6-4CED-86CF-8F6D4C5789E6}" dt="2017-12-10T12:41:57.118" v="6668" actId="1035"/>
          <ac:spMkLst>
            <pc:docMk/>
            <pc:sldMk cId="809845031" sldId="282"/>
            <ac:spMk id="3" creationId="{00000000-0000-0000-0000-000000000000}"/>
          </ac:spMkLst>
        </pc:spChg>
        <pc:spChg chg="add mod">
          <ac:chgData name="Plamedi L. Lusembo" userId="154736faae15abdf" providerId="LiveId" clId="{41ABFD86-78D6-4CED-86CF-8F6D4C5789E6}" dt="2017-12-10T12:42:14.414" v="6675" actId="1036"/>
          <ac:spMkLst>
            <pc:docMk/>
            <pc:sldMk cId="809845031" sldId="282"/>
            <ac:spMk id="4" creationId="{B9CE281D-3215-45E2-8F6A-E7FB106C150E}"/>
          </ac:spMkLst>
        </pc:spChg>
        <pc:spChg chg="add mod">
          <ac:chgData name="Plamedi L. Lusembo" userId="154736faae15abdf" providerId="LiveId" clId="{41ABFD86-78D6-4CED-86CF-8F6D4C5789E6}" dt="2017-12-07T14:29:10.669" v="3098" actId="1076"/>
          <ac:spMkLst>
            <pc:docMk/>
            <pc:sldMk cId="809845031" sldId="282"/>
            <ac:spMk id="5" creationId="{C43C01EF-C6CA-4955-924B-4B417E169830}"/>
          </ac:spMkLst>
        </pc:spChg>
        <pc:spChg chg="add mod">
          <ac:chgData name="Plamedi L. Lusembo" userId="154736faae15abdf" providerId="LiveId" clId="{41ABFD86-78D6-4CED-86CF-8F6D4C5789E6}" dt="2017-12-07T14:26:37.011" v="3041" actId="1036"/>
          <ac:spMkLst>
            <pc:docMk/>
            <pc:sldMk cId="809845031" sldId="282"/>
            <ac:spMk id="6" creationId="{BD0320EA-4CC7-432E-83E8-90F65DBEDA80}"/>
          </ac:spMkLst>
        </pc:spChg>
        <pc:spChg chg="del">
          <ac:chgData name="Plamedi L. Lusembo" userId="154736faae15abdf" providerId="LiveId" clId="{41ABFD86-78D6-4CED-86CF-8F6D4C5789E6}" dt="2017-12-10T12:41:43.688" v="6664" actId="478"/>
          <ac:spMkLst>
            <pc:docMk/>
            <pc:sldMk cId="809845031" sldId="282"/>
            <ac:spMk id="7" creationId="{648A927D-AD94-4163-BDFC-ADBD9FD685C6}"/>
          </ac:spMkLst>
        </pc:spChg>
        <pc:spChg chg="del">
          <ac:chgData name="Plamedi L. Lusembo" userId="154736faae15abdf" providerId="LiveId" clId="{41ABFD86-78D6-4CED-86CF-8F6D4C5789E6}" dt="2017-12-07T14:21:42.316" v="2884" actId="478"/>
          <ac:spMkLst>
            <pc:docMk/>
            <pc:sldMk cId="809845031" sldId="282"/>
            <ac:spMk id="8" creationId="{2D5E0FBD-3FE9-4BC0-B75B-560930D6D191}"/>
          </ac:spMkLst>
        </pc:spChg>
        <pc:spChg chg="add del mod">
          <ac:chgData name="Plamedi L. Lusembo" userId="154736faae15abdf" providerId="LiveId" clId="{41ABFD86-78D6-4CED-86CF-8F6D4C5789E6}" dt="2017-12-10T12:41:45.408" v="6665" actId="478"/>
          <ac:spMkLst>
            <pc:docMk/>
            <pc:sldMk cId="809845031" sldId="282"/>
            <ac:spMk id="9" creationId="{289DD022-A20F-4A61-A262-D74A05C86AF8}"/>
          </ac:spMkLst>
        </pc:spChg>
        <pc:spChg chg="del">
          <ac:chgData name="Plamedi L. Lusembo" userId="154736faae15abdf" providerId="LiveId" clId="{41ABFD86-78D6-4CED-86CF-8F6D4C5789E6}" dt="2017-12-07T14:21:42.316" v="2884" actId="478"/>
          <ac:spMkLst>
            <pc:docMk/>
            <pc:sldMk cId="809845031" sldId="282"/>
            <ac:spMk id="9" creationId="{F12DC124-3E3F-471D-98EA-F78D9BE76400}"/>
          </ac:spMkLst>
        </pc:spChg>
        <pc:spChg chg="del">
          <ac:chgData name="Plamedi L. Lusembo" userId="154736faae15abdf" providerId="LiveId" clId="{41ABFD86-78D6-4CED-86CF-8F6D4C5789E6}" dt="2017-12-07T14:21:42.316" v="2884" actId="478"/>
          <ac:spMkLst>
            <pc:docMk/>
            <pc:sldMk cId="809845031" sldId="282"/>
            <ac:spMk id="10" creationId="{5FBAEB2C-F30E-4C2D-84BC-6C14DFB8FC87}"/>
          </ac:spMkLst>
        </pc:spChg>
        <pc:spChg chg="del">
          <ac:chgData name="Plamedi L. Lusembo" userId="154736faae15abdf" providerId="LiveId" clId="{41ABFD86-78D6-4CED-86CF-8F6D4C5789E6}" dt="2017-12-07T14:21:42.316" v="2884" actId="478"/>
          <ac:spMkLst>
            <pc:docMk/>
            <pc:sldMk cId="809845031" sldId="282"/>
            <ac:spMk id="11" creationId="{9184C437-83DE-42B5-8F91-71E7B0DBFD05}"/>
          </ac:spMkLst>
        </pc:spChg>
        <pc:spChg chg="add">
          <ac:chgData name="Plamedi L. Lusembo" userId="154736faae15abdf" providerId="LiveId" clId="{41ABFD86-78D6-4CED-86CF-8F6D4C5789E6}" dt="2017-12-10T12:41:47.158" v="6666" actId="1036"/>
          <ac:spMkLst>
            <pc:docMk/>
            <pc:sldMk cId="809845031" sldId="282"/>
            <ac:spMk id="12" creationId="{09C19E83-991D-48D9-B86D-A03E2B15BEC2}"/>
          </ac:spMkLst>
        </pc:spChg>
        <pc:picChg chg="del">
          <ac:chgData name="Plamedi L. Lusembo" userId="154736faae15abdf" providerId="LiveId" clId="{41ABFD86-78D6-4CED-86CF-8F6D4C5789E6}" dt="2017-12-07T14:21:42.316" v="2884" actId="478"/>
          <ac:picMkLst>
            <pc:docMk/>
            <pc:sldMk cId="809845031" sldId="282"/>
            <ac:picMk id="1025" creationId="{326F448F-48C8-413C-97CB-A0ACC5B84C11}"/>
          </ac:picMkLst>
        </pc:picChg>
        <pc:picChg chg="del">
          <ac:chgData name="Plamedi L. Lusembo" userId="154736faae15abdf" providerId="LiveId" clId="{41ABFD86-78D6-4CED-86CF-8F6D4C5789E6}" dt="2017-12-07T14:21:42.316" v="2884" actId="478"/>
          <ac:picMkLst>
            <pc:docMk/>
            <pc:sldMk cId="809845031" sldId="282"/>
            <ac:picMk id="1028" creationId="{7E6FE817-05A3-40F6-8EC0-D76DB9AB627F}"/>
          </ac:picMkLst>
        </pc:picChg>
        <pc:picChg chg="add mod">
          <ac:chgData name="Plamedi L. Lusembo" userId="154736faae15abdf" providerId="LiveId" clId="{41ABFD86-78D6-4CED-86CF-8F6D4C5789E6}" dt="2017-12-10T12:42:14.414" v="6675" actId="1036"/>
          <ac:picMkLst>
            <pc:docMk/>
            <pc:sldMk cId="809845031" sldId="282"/>
            <ac:picMk id="3073" creationId="{D3C65096-3473-4B66-8224-55866E82011B}"/>
          </ac:picMkLst>
        </pc:picChg>
        <pc:picChg chg="add mod">
          <ac:chgData name="Plamedi L. Lusembo" userId="154736faae15abdf" providerId="LiveId" clId="{41ABFD86-78D6-4CED-86CF-8F6D4C5789E6}" dt="2017-12-07T14:29:12.441" v="3102" actId="1076"/>
          <ac:picMkLst>
            <pc:docMk/>
            <pc:sldMk cId="809845031" sldId="282"/>
            <ac:picMk id="3076" creationId="{7FD1A4C0-10EE-4DB8-B3AF-3101763FF4F4}"/>
          </ac:picMkLst>
        </pc:picChg>
      </pc:sldChg>
      <pc:sldChg chg="modSp add modTransition">
        <pc:chgData name="Plamedi L. Lusembo" userId="154736faae15abdf" providerId="LiveId" clId="{41ABFD86-78D6-4CED-86CF-8F6D4C5789E6}" dt="2017-12-10T12:43:20.713" v="6773" actId="1037"/>
        <pc:sldMkLst>
          <pc:docMk/>
          <pc:sldMk cId="233224736" sldId="283"/>
        </pc:sldMkLst>
        <pc:spChg chg="mod">
          <ac:chgData name="Plamedi L. Lusembo" userId="154736faae15abdf" providerId="LiveId" clId="{41ABFD86-78D6-4CED-86CF-8F6D4C5789E6}" dt="2017-12-10T12:43:20.713" v="6773" actId="1037"/>
          <ac:spMkLst>
            <pc:docMk/>
            <pc:sldMk cId="233224736" sldId="283"/>
            <ac:spMk id="2" creationId="{00000000-0000-0000-0000-000000000000}"/>
          </ac:spMkLst>
        </pc:spChg>
        <pc:spChg chg="mod">
          <ac:chgData name="Plamedi L. Lusembo" userId="154736faae15abdf" providerId="LiveId" clId="{41ABFD86-78D6-4CED-86CF-8F6D4C5789E6}" dt="2017-12-07T15:29:40.062" v="4287" actId="404"/>
          <ac:spMkLst>
            <pc:docMk/>
            <pc:sldMk cId="233224736" sldId="283"/>
            <ac:spMk id="4" creationId="{7A09EA98-469C-44B0-AA5D-70F2F7BFFCA9}"/>
          </ac:spMkLst>
        </pc:spChg>
        <pc:spChg chg="mod">
          <ac:chgData name="Plamedi L. Lusembo" userId="154736faae15abdf" providerId="LiveId" clId="{41ABFD86-78D6-4CED-86CF-8F6D4C5789E6}" dt="2017-12-07T15:04:35.234" v="3839" actId="1036"/>
          <ac:spMkLst>
            <pc:docMk/>
            <pc:sldMk cId="233224736" sldId="283"/>
            <ac:spMk id="5" creationId="{7E230AD2-0945-48AA-994B-DE683D39D68B}"/>
          </ac:spMkLst>
        </pc:spChg>
      </pc:sldChg>
      <pc:sldChg chg="addSp delSp modSp add modTransition modNotesTx">
        <pc:chgData name="Plamedi L. Lusembo" userId="154736faae15abdf" providerId="LiveId" clId="{41ABFD86-78D6-4CED-86CF-8F6D4C5789E6}" dt="2017-12-10T17:02:17.350" v="11421" actId="5793"/>
        <pc:sldMkLst>
          <pc:docMk/>
          <pc:sldMk cId="2380138822" sldId="284"/>
        </pc:sldMkLst>
        <pc:spChg chg="del">
          <ac:chgData name="Plamedi L. Lusembo" userId="154736faae15abdf" providerId="LiveId" clId="{41ABFD86-78D6-4CED-86CF-8F6D4C5789E6}" dt="2017-12-10T12:50:20.298" v="6944" actId="478"/>
          <ac:spMkLst>
            <pc:docMk/>
            <pc:sldMk cId="2380138822" sldId="284"/>
            <ac:spMk id="2" creationId="{00000000-0000-0000-0000-000000000000}"/>
          </ac:spMkLst>
        </pc:spChg>
        <pc:spChg chg="mod">
          <ac:chgData name="Plamedi L. Lusembo" userId="154736faae15abdf" providerId="LiveId" clId="{41ABFD86-78D6-4CED-86CF-8F6D4C5789E6}" dt="2017-12-07T15:10:22.769" v="3880" actId="1036"/>
          <ac:spMkLst>
            <pc:docMk/>
            <pc:sldMk cId="2380138822" sldId="284"/>
            <ac:spMk id="4" creationId="{7A09EA98-469C-44B0-AA5D-70F2F7BFFCA9}"/>
          </ac:spMkLst>
        </pc:spChg>
        <pc:spChg chg="mod">
          <ac:chgData name="Plamedi L. Lusembo" userId="154736faae15abdf" providerId="LiveId" clId="{41ABFD86-78D6-4CED-86CF-8F6D4C5789E6}" dt="2017-12-07T15:10:19.194" v="3878" actId="1036"/>
          <ac:spMkLst>
            <pc:docMk/>
            <pc:sldMk cId="2380138822" sldId="284"/>
            <ac:spMk id="5" creationId="{7E230AD2-0945-48AA-994B-DE683D39D68B}"/>
          </ac:spMkLst>
        </pc:spChg>
        <pc:spChg chg="add del mod">
          <ac:chgData name="Plamedi L. Lusembo" userId="154736faae15abdf" providerId="LiveId" clId="{41ABFD86-78D6-4CED-86CF-8F6D4C5789E6}" dt="2017-12-10T12:50:23.146" v="6945" actId="478"/>
          <ac:spMkLst>
            <pc:docMk/>
            <pc:sldMk cId="2380138822" sldId="284"/>
            <ac:spMk id="6" creationId="{373B34A7-D45A-4FA2-BAB4-5114A67D6A6A}"/>
          </ac:spMkLst>
        </pc:spChg>
        <pc:spChg chg="add">
          <ac:chgData name="Plamedi L. Lusembo" userId="154736faae15abdf" providerId="LiveId" clId="{41ABFD86-78D6-4CED-86CF-8F6D4C5789E6}" dt="2017-12-10T12:50:23.976" v="6946" actId="20577"/>
          <ac:spMkLst>
            <pc:docMk/>
            <pc:sldMk cId="2380138822" sldId="284"/>
            <ac:spMk id="7" creationId="{59010514-89F2-4869-9041-90DA19C326BE}"/>
          </ac:spMkLst>
        </pc:spChg>
      </pc:sldChg>
      <pc:sldChg chg="addSp delSp modSp add modTransition">
        <pc:chgData name="Plamedi L. Lusembo" userId="154736faae15abdf" providerId="LiveId" clId="{41ABFD86-78D6-4CED-86CF-8F6D4C5789E6}" dt="2017-12-10T12:50:35.315" v="6949" actId="20577"/>
        <pc:sldMkLst>
          <pc:docMk/>
          <pc:sldMk cId="3262871772" sldId="285"/>
        </pc:sldMkLst>
        <pc:spChg chg="del">
          <ac:chgData name="Plamedi L. Lusembo" userId="154736faae15abdf" providerId="LiveId" clId="{41ABFD86-78D6-4CED-86CF-8F6D4C5789E6}" dt="2017-12-10T12:50:32.104" v="6947" actId="478"/>
          <ac:spMkLst>
            <pc:docMk/>
            <pc:sldMk cId="3262871772" sldId="285"/>
            <ac:spMk id="2" creationId="{00000000-0000-0000-0000-000000000000}"/>
          </ac:spMkLst>
        </pc:spChg>
        <pc:spChg chg="mod">
          <ac:chgData name="Plamedi L. Lusembo" userId="154736faae15abdf" providerId="LiveId" clId="{41ABFD86-78D6-4CED-86CF-8F6D4C5789E6}" dt="2017-12-07T15:30:30.559" v="4300" actId="404"/>
          <ac:spMkLst>
            <pc:docMk/>
            <pc:sldMk cId="3262871772" sldId="285"/>
            <ac:spMk id="4" creationId="{7A09EA98-469C-44B0-AA5D-70F2F7BFFCA9}"/>
          </ac:spMkLst>
        </pc:spChg>
        <pc:spChg chg="mod">
          <ac:chgData name="Plamedi L. Lusembo" userId="154736faae15abdf" providerId="LiveId" clId="{41ABFD86-78D6-4CED-86CF-8F6D4C5789E6}" dt="2017-12-07T15:16:36.634" v="3959" actId="1036"/>
          <ac:spMkLst>
            <pc:docMk/>
            <pc:sldMk cId="3262871772" sldId="285"/>
            <ac:spMk id="5" creationId="{7E230AD2-0945-48AA-994B-DE683D39D68B}"/>
          </ac:spMkLst>
        </pc:spChg>
        <pc:spChg chg="add del mod">
          <ac:chgData name="Plamedi L. Lusembo" userId="154736faae15abdf" providerId="LiveId" clId="{41ABFD86-78D6-4CED-86CF-8F6D4C5789E6}" dt="2017-12-10T12:50:34.175" v="6948" actId="478"/>
          <ac:spMkLst>
            <pc:docMk/>
            <pc:sldMk cId="3262871772" sldId="285"/>
            <ac:spMk id="6" creationId="{7AAE2267-D726-47E4-B4D2-ACA21DBA0D63}"/>
          </ac:spMkLst>
        </pc:spChg>
        <pc:spChg chg="add">
          <ac:chgData name="Plamedi L. Lusembo" userId="154736faae15abdf" providerId="LiveId" clId="{41ABFD86-78D6-4CED-86CF-8F6D4C5789E6}" dt="2017-12-10T12:50:35.315" v="6949" actId="20577"/>
          <ac:spMkLst>
            <pc:docMk/>
            <pc:sldMk cId="3262871772" sldId="285"/>
            <ac:spMk id="7" creationId="{01475C0F-D729-4CA0-9F42-D98CB0201AAF}"/>
          </ac:spMkLst>
        </pc:spChg>
      </pc:sldChg>
      <pc:sldChg chg="addSp delSp modSp add modTransition modNotesTx">
        <pc:chgData name="Plamedi L. Lusembo" userId="154736faae15abdf" providerId="LiveId" clId="{41ABFD86-78D6-4CED-86CF-8F6D4C5789E6}" dt="2017-12-10T17:15:06.705" v="11614" actId="20577"/>
        <pc:sldMkLst>
          <pc:docMk/>
          <pc:sldMk cId="3860820338" sldId="286"/>
        </pc:sldMkLst>
        <pc:spChg chg="del mod">
          <ac:chgData name="Plamedi L. Lusembo" userId="154736faae15abdf" providerId="LiveId" clId="{41ABFD86-78D6-4CED-86CF-8F6D4C5789E6}" dt="2017-12-10T12:55:13.264" v="7063" actId="478"/>
          <ac:spMkLst>
            <pc:docMk/>
            <pc:sldMk cId="3860820338" sldId="286"/>
            <ac:spMk id="2" creationId="{00000000-0000-0000-0000-000000000000}"/>
          </ac:spMkLst>
        </pc:spChg>
        <pc:spChg chg="add mod">
          <ac:chgData name="Plamedi L. Lusembo" userId="154736faae15abdf" providerId="LiveId" clId="{41ABFD86-78D6-4CED-86CF-8F6D4C5789E6}" dt="2017-12-10T12:57:16.268" v="7182" actId="1038"/>
          <ac:spMkLst>
            <pc:docMk/>
            <pc:sldMk cId="3860820338" sldId="286"/>
            <ac:spMk id="3" creationId="{54DD067E-32BE-4FFA-8623-D9BF8E67F0D3}"/>
          </ac:spMkLst>
        </pc:spChg>
        <pc:spChg chg="add del mod">
          <ac:chgData name="Plamedi L. Lusembo" userId="154736faae15abdf" providerId="LiveId" clId="{41ABFD86-78D6-4CED-86CF-8F6D4C5789E6}" dt="2017-12-10T12:55:32.554" v="7089" actId="478"/>
          <ac:spMkLst>
            <pc:docMk/>
            <pc:sldMk cId="3860820338" sldId="286"/>
            <ac:spMk id="4" creationId="{6D9294A6-68D1-49AA-B8F0-A730498DC7C7}"/>
          </ac:spMkLst>
        </pc:spChg>
        <pc:spChg chg="add del mod">
          <ac:chgData name="Plamedi L. Lusembo" userId="154736faae15abdf" providerId="LiveId" clId="{41ABFD86-78D6-4CED-86CF-8F6D4C5789E6}" dt="2017-12-10T12:55:15.139" v="7064" actId="478"/>
          <ac:spMkLst>
            <pc:docMk/>
            <pc:sldMk cId="3860820338" sldId="286"/>
            <ac:spMk id="6" creationId="{49DD3A78-29C6-4047-8BDE-C7B845641D3F}"/>
          </ac:spMkLst>
        </pc:spChg>
        <pc:spChg chg="del">
          <ac:chgData name="Plamedi L. Lusembo" userId="154736faae15abdf" providerId="LiveId" clId="{41ABFD86-78D6-4CED-86CF-8F6D4C5789E6}" dt="2017-12-07T15:20:59.610" v="4043" actId="478"/>
          <ac:spMkLst>
            <pc:docMk/>
            <pc:sldMk cId="3860820338" sldId="286"/>
            <ac:spMk id="6" creationId="{7B2B0976-742B-432F-820F-4BD665B55D06}"/>
          </ac:spMkLst>
        </pc:spChg>
        <pc:spChg chg="del">
          <ac:chgData name="Plamedi L. Lusembo" userId="154736faae15abdf" providerId="LiveId" clId="{41ABFD86-78D6-4CED-86CF-8F6D4C5789E6}" dt="2017-12-07T15:20:59.610" v="4043" actId="478"/>
          <ac:spMkLst>
            <pc:docMk/>
            <pc:sldMk cId="3860820338" sldId="286"/>
            <ac:spMk id="7" creationId="{8160808F-C36F-4B4F-8878-3D96E11BA76D}"/>
          </ac:spMkLst>
        </pc:spChg>
        <pc:spChg chg="add">
          <ac:chgData name="Plamedi L. Lusembo" userId="154736faae15abdf" providerId="LiveId" clId="{41ABFD86-78D6-4CED-86CF-8F6D4C5789E6}" dt="2017-12-10T12:56:22.231" v="7107" actId="1038"/>
          <ac:spMkLst>
            <pc:docMk/>
            <pc:sldMk cId="3860820338" sldId="286"/>
            <ac:spMk id="8" creationId="{19F95407-A8E7-47B2-99EB-8C8C98C9570A}"/>
          </ac:spMkLst>
        </pc:spChg>
        <pc:picChg chg="del">
          <ac:chgData name="Plamedi L. Lusembo" userId="154736faae15abdf" providerId="LiveId" clId="{41ABFD86-78D6-4CED-86CF-8F6D4C5789E6}" dt="2017-12-07T15:20:59.610" v="4043" actId="478"/>
          <ac:picMkLst>
            <pc:docMk/>
            <pc:sldMk cId="3860820338" sldId="286"/>
            <ac:picMk id="4097" creationId="{7DB44234-543E-4EE4-9AAE-440FA6EF66B0}"/>
          </ac:picMkLst>
        </pc:picChg>
        <pc:picChg chg="add mod">
          <ac:chgData name="Plamedi L. Lusembo" userId="154736faae15abdf" providerId="LiveId" clId="{41ABFD86-78D6-4CED-86CF-8F6D4C5789E6}" dt="2017-12-10T12:56:54.875" v="7178" actId="1035"/>
          <ac:picMkLst>
            <pc:docMk/>
            <pc:sldMk cId="3860820338" sldId="286"/>
            <ac:picMk id="5121" creationId="{270339C4-C295-477D-ACD0-7688A9665F18}"/>
          </ac:picMkLst>
        </pc:picChg>
      </pc:sldChg>
      <pc:sldChg chg="addSp delSp modSp add modTransition">
        <pc:chgData name="Plamedi L. Lusembo" userId="154736faae15abdf" providerId="LiveId" clId="{41ABFD86-78D6-4CED-86CF-8F6D4C5789E6}" dt="2017-12-10T13:00:43.825" v="7274" actId="1038"/>
        <pc:sldMkLst>
          <pc:docMk/>
          <pc:sldMk cId="2891978974" sldId="287"/>
        </pc:sldMkLst>
        <pc:spChg chg="del">
          <ac:chgData name="Plamedi L. Lusembo" userId="154736faae15abdf" providerId="LiveId" clId="{41ABFD86-78D6-4CED-86CF-8F6D4C5789E6}" dt="2017-12-10T12:57:38.240" v="7183" actId="478"/>
          <ac:spMkLst>
            <pc:docMk/>
            <pc:sldMk cId="2891978974" sldId="287"/>
            <ac:spMk id="2" creationId="{00000000-0000-0000-0000-000000000000}"/>
          </ac:spMkLst>
        </pc:spChg>
        <pc:spChg chg="del">
          <ac:chgData name="Plamedi L. Lusembo" userId="154736faae15abdf" providerId="LiveId" clId="{41ABFD86-78D6-4CED-86CF-8F6D4C5789E6}" dt="2017-12-07T15:25:17.558" v="4193" actId="478"/>
          <ac:spMkLst>
            <pc:docMk/>
            <pc:sldMk cId="2891978974" sldId="287"/>
            <ac:spMk id="3" creationId="{54DD067E-32BE-4FFA-8623-D9BF8E67F0D3}"/>
          </ac:spMkLst>
        </pc:spChg>
        <pc:spChg chg="add del mod">
          <ac:chgData name="Plamedi L. Lusembo" userId="154736faae15abdf" providerId="LiveId" clId="{41ABFD86-78D6-4CED-86CF-8F6D4C5789E6}" dt="2017-12-10T12:57:40.287" v="7184" actId="478"/>
          <ac:spMkLst>
            <pc:docMk/>
            <pc:sldMk cId="2891978974" sldId="287"/>
            <ac:spMk id="4" creationId="{218B0C46-C5A9-473B-A5F9-32FA1335C2B4}"/>
          </ac:spMkLst>
        </pc:spChg>
        <pc:spChg chg="del">
          <ac:chgData name="Plamedi L. Lusembo" userId="154736faae15abdf" providerId="LiveId" clId="{41ABFD86-78D6-4CED-86CF-8F6D4C5789E6}" dt="2017-12-07T15:25:17.558" v="4193" actId="478"/>
          <ac:spMkLst>
            <pc:docMk/>
            <pc:sldMk cId="2891978974" sldId="287"/>
            <ac:spMk id="4" creationId="{6D9294A6-68D1-49AA-B8F0-A730498DC7C7}"/>
          </ac:spMkLst>
        </pc:spChg>
        <pc:spChg chg="add mod">
          <ac:chgData name="Plamedi L. Lusembo" userId="154736faae15abdf" providerId="LiveId" clId="{41ABFD86-78D6-4CED-86CF-8F6D4C5789E6}" dt="2017-12-10T13:00:43.825" v="7274" actId="1038"/>
          <ac:spMkLst>
            <pc:docMk/>
            <pc:sldMk cId="2891978974" sldId="287"/>
            <ac:spMk id="5" creationId="{84362265-0FD5-4F10-A011-E18B0D9C7713}"/>
          </ac:spMkLst>
        </pc:spChg>
        <pc:spChg chg="add del mod">
          <ac:chgData name="Plamedi L. Lusembo" userId="154736faae15abdf" providerId="LiveId" clId="{41ABFD86-78D6-4CED-86CF-8F6D4C5789E6}" dt="2017-12-10T12:57:53.860" v="7187" actId="478"/>
          <ac:spMkLst>
            <pc:docMk/>
            <pc:sldMk cId="2891978974" sldId="287"/>
            <ac:spMk id="6" creationId="{E352CA5F-9709-46A2-939E-0C1EC6F5C2EE}"/>
          </ac:spMkLst>
        </pc:spChg>
        <pc:spChg chg="add">
          <ac:chgData name="Plamedi L. Lusembo" userId="154736faae15abdf" providerId="LiveId" clId="{41ABFD86-78D6-4CED-86CF-8F6D4C5789E6}" dt="2017-12-10T12:58:35.946" v="7226" actId="1038"/>
          <ac:spMkLst>
            <pc:docMk/>
            <pc:sldMk cId="2891978974" sldId="287"/>
            <ac:spMk id="8" creationId="{E10E122D-3DB7-4870-BFD7-E68FC0A5F61D}"/>
          </ac:spMkLst>
        </pc:spChg>
        <pc:picChg chg="del">
          <ac:chgData name="Plamedi L. Lusembo" userId="154736faae15abdf" providerId="LiveId" clId="{41ABFD86-78D6-4CED-86CF-8F6D4C5789E6}" dt="2017-12-07T15:25:17.558" v="4193" actId="478"/>
          <ac:picMkLst>
            <pc:docMk/>
            <pc:sldMk cId="2891978974" sldId="287"/>
            <ac:picMk id="5121" creationId="{270339C4-C295-477D-ACD0-7688A9665F18}"/>
          </ac:picMkLst>
        </pc:picChg>
        <pc:picChg chg="add mod">
          <ac:chgData name="Plamedi L. Lusembo" userId="154736faae15abdf" providerId="LiveId" clId="{41ABFD86-78D6-4CED-86CF-8F6D4C5789E6}" dt="2017-12-10T13:00:14.467" v="7272" actId="1036"/>
          <ac:picMkLst>
            <pc:docMk/>
            <pc:sldMk cId="2891978974" sldId="287"/>
            <ac:picMk id="6145" creationId="{B4CA5414-9E29-4119-B44B-1670D2E48A0E}"/>
          </ac:picMkLst>
        </pc:picChg>
      </pc:sldChg>
      <pc:sldChg chg="add del modTransition">
        <pc:chgData name="Plamedi L. Lusembo" userId="154736faae15abdf" providerId="LiveId" clId="{41ABFD86-78D6-4CED-86CF-8F6D4C5789E6}" dt="2017-12-07T19:30:19.050" v="6106" actId="2696"/>
        <pc:sldMkLst>
          <pc:docMk/>
          <pc:sldMk cId="3233992903" sldId="288"/>
        </pc:sldMkLst>
      </pc:sldChg>
      <pc:sldChg chg="addSp delSp modSp add modTransition">
        <pc:chgData name="Plamedi L. Lusembo" userId="154736faae15abdf" providerId="LiveId" clId="{41ABFD86-78D6-4CED-86CF-8F6D4C5789E6}" dt="2017-12-10T13:05:31.127" v="7405" actId="20577"/>
        <pc:sldMkLst>
          <pc:docMk/>
          <pc:sldMk cId="385736796" sldId="289"/>
        </pc:sldMkLst>
        <pc:spChg chg="mod">
          <ac:chgData name="Plamedi L. Lusembo" userId="154736faae15abdf" providerId="LiveId" clId="{41ABFD86-78D6-4CED-86CF-8F6D4C5789E6}" dt="2017-12-10T13:04:25.847" v="7398" actId="1076"/>
          <ac:spMkLst>
            <pc:docMk/>
            <pc:sldMk cId="385736796" sldId="289"/>
            <ac:spMk id="2" creationId="{00000000-0000-0000-0000-000000000000}"/>
          </ac:spMkLst>
        </pc:spChg>
        <pc:spChg chg="mod">
          <ac:chgData name="Plamedi L. Lusembo" userId="154736faae15abdf" providerId="LiveId" clId="{41ABFD86-78D6-4CED-86CF-8F6D4C5789E6}" dt="2017-12-10T13:05:31.127" v="7405" actId="20577"/>
          <ac:spMkLst>
            <pc:docMk/>
            <pc:sldMk cId="385736796" sldId="289"/>
            <ac:spMk id="3" creationId="{00000000-0000-0000-0000-000000000000}"/>
          </ac:spMkLst>
        </pc:spChg>
        <pc:spChg chg="add del mod">
          <ac:chgData name="Plamedi L. Lusembo" userId="154736faae15abdf" providerId="LiveId" clId="{41ABFD86-78D6-4CED-86CF-8F6D4C5789E6}" dt="2017-12-07T15:44:48.254" v="4424" actId="478"/>
          <ac:spMkLst>
            <pc:docMk/>
            <pc:sldMk cId="385736796" sldId="289"/>
            <ac:spMk id="4" creationId="{D723F9A1-9841-4464-A5C1-B0866D0335D2}"/>
          </ac:spMkLst>
        </pc:spChg>
        <pc:spChg chg="add del mod">
          <ac:chgData name="Plamedi L. Lusembo" userId="154736faae15abdf" providerId="LiveId" clId="{41ABFD86-78D6-4CED-86CF-8F6D4C5789E6}" dt="2017-12-07T15:44:50.440" v="4425" actId="478"/>
          <ac:spMkLst>
            <pc:docMk/>
            <pc:sldMk cId="385736796" sldId="289"/>
            <ac:spMk id="5" creationId="{577E97B8-A79E-4ABA-9467-D8A40E0F3352}"/>
          </ac:spMkLst>
        </pc:spChg>
        <pc:picChg chg="add del mod">
          <ac:chgData name="Plamedi L. Lusembo" userId="154736faae15abdf" providerId="LiveId" clId="{41ABFD86-78D6-4CED-86CF-8F6D4C5789E6}" dt="2017-12-07T15:44:46.400" v="4423" actId="478"/>
          <ac:picMkLst>
            <pc:docMk/>
            <pc:sldMk cId="385736796" sldId="289"/>
            <ac:picMk id="7169" creationId="{80822AB3-3E51-470D-A42D-AC8531A19010}"/>
          </ac:picMkLst>
        </pc:picChg>
      </pc:sldChg>
      <pc:sldChg chg="addSp delSp modSp add modTransition modNotesTx">
        <pc:chgData name="Plamedi L. Lusembo" userId="154736faae15abdf" providerId="LiveId" clId="{41ABFD86-78D6-4CED-86CF-8F6D4C5789E6}" dt="2017-12-10T17:17:38.659" v="11717" actId="6549"/>
        <pc:sldMkLst>
          <pc:docMk/>
          <pc:sldMk cId="2678592712" sldId="290"/>
        </pc:sldMkLst>
        <pc:spChg chg="mod">
          <ac:chgData name="Plamedi L. Lusembo" userId="154736faae15abdf" providerId="LiveId" clId="{41ABFD86-78D6-4CED-86CF-8F6D4C5789E6}" dt="2017-12-10T13:14:11.058" v="7623" actId="20577"/>
          <ac:spMkLst>
            <pc:docMk/>
            <pc:sldMk cId="2678592712" sldId="290"/>
            <ac:spMk id="2" creationId="{00000000-0000-0000-0000-000000000000}"/>
          </ac:spMkLst>
        </pc:spChg>
        <pc:spChg chg="del">
          <ac:chgData name="Plamedi L. Lusembo" userId="154736faae15abdf" providerId="LiveId" clId="{41ABFD86-78D6-4CED-86CF-8F6D4C5789E6}" dt="2017-12-07T15:45:26.220" v="4451" actId="478"/>
          <ac:spMkLst>
            <pc:docMk/>
            <pc:sldMk cId="2678592712" sldId="290"/>
            <ac:spMk id="3" creationId="{00000000-0000-0000-0000-000000000000}"/>
          </ac:spMkLst>
        </pc:spChg>
        <pc:spChg chg="mod">
          <ac:chgData name="Plamedi L. Lusembo" userId="154736faae15abdf" providerId="LiveId" clId="{41ABFD86-78D6-4CED-86CF-8F6D4C5789E6}" dt="2017-12-10T13:03:29.895" v="7381" actId="1037"/>
          <ac:spMkLst>
            <pc:docMk/>
            <pc:sldMk cId="2678592712" sldId="290"/>
            <ac:spMk id="4" creationId="{D723F9A1-9841-4464-A5C1-B0866D0335D2}"/>
          </ac:spMkLst>
        </pc:spChg>
        <pc:spChg chg="mod">
          <ac:chgData name="Plamedi L. Lusembo" userId="154736faae15abdf" providerId="LiveId" clId="{41ABFD86-78D6-4CED-86CF-8F6D4C5789E6}" dt="2017-12-10T13:03:29.895" v="7381" actId="1037"/>
          <ac:spMkLst>
            <pc:docMk/>
            <pc:sldMk cId="2678592712" sldId="290"/>
            <ac:spMk id="5" creationId="{577E97B8-A79E-4ABA-9467-D8A40E0F3352}"/>
          </ac:spMkLst>
        </pc:spChg>
        <pc:spChg chg="add del mod">
          <ac:chgData name="Plamedi L. Lusembo" userId="154736faae15abdf" providerId="LiveId" clId="{41ABFD86-78D6-4CED-86CF-8F6D4C5789E6}" dt="2017-12-07T15:45:28.783" v="4452" actId="478"/>
          <ac:spMkLst>
            <pc:docMk/>
            <pc:sldMk cId="2678592712" sldId="290"/>
            <ac:spMk id="7" creationId="{56B8B440-A88F-4985-9E7C-131CB6DF48F4}"/>
          </ac:spMkLst>
        </pc:spChg>
        <pc:picChg chg="mod">
          <ac:chgData name="Plamedi L. Lusembo" userId="154736faae15abdf" providerId="LiveId" clId="{41ABFD86-78D6-4CED-86CF-8F6D4C5789E6}" dt="2017-12-10T13:03:29.895" v="7381" actId="1037"/>
          <ac:picMkLst>
            <pc:docMk/>
            <pc:sldMk cId="2678592712" sldId="290"/>
            <ac:picMk id="7169" creationId="{80822AB3-3E51-470D-A42D-AC8531A19010}"/>
          </ac:picMkLst>
        </pc:picChg>
      </pc:sldChg>
      <pc:sldChg chg="addSp delSp modSp add modTransition modNotesTx">
        <pc:chgData name="Plamedi L. Lusembo" userId="154736faae15abdf" providerId="LiveId" clId="{41ABFD86-78D6-4CED-86CF-8F6D4C5789E6}" dt="2017-12-10T17:20:20.296" v="11826" actId="20577"/>
        <pc:sldMkLst>
          <pc:docMk/>
          <pc:sldMk cId="3295294271" sldId="291"/>
        </pc:sldMkLst>
        <pc:spChg chg="del">
          <ac:chgData name="Plamedi L. Lusembo" userId="154736faae15abdf" providerId="LiveId" clId="{41ABFD86-78D6-4CED-86CF-8F6D4C5789E6}" dt="2017-12-10T13:03:57.344" v="7382" actId="478"/>
          <ac:spMkLst>
            <pc:docMk/>
            <pc:sldMk cId="3295294271" sldId="291"/>
            <ac:spMk id="2" creationId="{00000000-0000-0000-0000-000000000000}"/>
          </ac:spMkLst>
        </pc:spChg>
        <pc:spChg chg="add mod">
          <ac:chgData name="Plamedi L. Lusembo" userId="154736faae15abdf" providerId="LiveId" clId="{41ABFD86-78D6-4CED-86CF-8F6D4C5789E6}" dt="2017-12-10T13:06:39" v="7423" actId="1035"/>
          <ac:spMkLst>
            <pc:docMk/>
            <pc:sldMk cId="3295294271" sldId="291"/>
            <ac:spMk id="3" creationId="{EE62E855-BF56-4BE5-8D4D-38266F7B6582}"/>
          </ac:spMkLst>
        </pc:spChg>
        <pc:spChg chg="del">
          <ac:chgData name="Plamedi L. Lusembo" userId="154736faae15abdf" providerId="LiveId" clId="{41ABFD86-78D6-4CED-86CF-8F6D4C5789E6}" dt="2017-12-07T15:50:00.582" v="4546" actId="478"/>
          <ac:spMkLst>
            <pc:docMk/>
            <pc:sldMk cId="3295294271" sldId="291"/>
            <ac:spMk id="4" creationId="{D723F9A1-9841-4464-A5C1-B0866D0335D2}"/>
          </ac:spMkLst>
        </pc:spChg>
        <pc:spChg chg="add del mod">
          <ac:chgData name="Plamedi L. Lusembo" userId="154736faae15abdf" providerId="LiveId" clId="{41ABFD86-78D6-4CED-86CF-8F6D4C5789E6}" dt="2017-12-10T13:03:58.568" v="7383" actId="478"/>
          <ac:spMkLst>
            <pc:docMk/>
            <pc:sldMk cId="3295294271" sldId="291"/>
            <ac:spMk id="5" creationId="{7196F926-DC5F-48B2-A0E5-053129D55B0F}"/>
          </ac:spMkLst>
        </pc:spChg>
        <pc:spChg chg="del">
          <ac:chgData name="Plamedi L. Lusembo" userId="154736faae15abdf" providerId="LiveId" clId="{41ABFD86-78D6-4CED-86CF-8F6D4C5789E6}" dt="2017-12-07T15:50:03.735" v="4547" actId="478"/>
          <ac:spMkLst>
            <pc:docMk/>
            <pc:sldMk cId="3295294271" sldId="291"/>
            <ac:spMk id="5" creationId="{577E97B8-A79E-4ABA-9467-D8A40E0F3352}"/>
          </ac:spMkLst>
        </pc:spChg>
        <pc:spChg chg="add del mod">
          <ac:chgData name="Plamedi L. Lusembo" userId="154736faae15abdf" providerId="LiveId" clId="{41ABFD86-78D6-4CED-86CF-8F6D4C5789E6}" dt="2017-12-07T15:50:16.492" v="4550" actId="478"/>
          <ac:spMkLst>
            <pc:docMk/>
            <pc:sldMk cId="3295294271" sldId="291"/>
            <ac:spMk id="6" creationId="{3F0F4C7D-6678-4E84-A550-6FCC5146DC9E}"/>
          </ac:spMkLst>
        </pc:spChg>
        <pc:spChg chg="add del mod">
          <ac:chgData name="Plamedi L. Lusembo" userId="154736faae15abdf" providerId="LiveId" clId="{41ABFD86-78D6-4CED-86CF-8F6D4C5789E6}" dt="2017-12-07T15:53:28.546" v="4605" actId="478"/>
          <ac:spMkLst>
            <pc:docMk/>
            <pc:sldMk cId="3295294271" sldId="291"/>
            <ac:spMk id="7" creationId="{6E9FEED5-1F3D-47C4-9B6C-BD249EFE6903}"/>
          </ac:spMkLst>
        </pc:spChg>
        <pc:spChg chg="add mod">
          <ac:chgData name="Plamedi L. Lusembo" userId="154736faae15abdf" providerId="LiveId" clId="{41ABFD86-78D6-4CED-86CF-8F6D4C5789E6}" dt="2017-12-10T13:14:20.018" v="7624" actId="20577"/>
          <ac:spMkLst>
            <pc:docMk/>
            <pc:sldMk cId="3295294271" sldId="291"/>
            <ac:spMk id="8" creationId="{19D5838A-018F-4061-A542-0050A3DEDC1F}"/>
          </ac:spMkLst>
        </pc:spChg>
        <pc:spChg chg="add mod">
          <ac:chgData name="Plamedi L. Lusembo" userId="154736faae15abdf" providerId="LiveId" clId="{41ABFD86-78D6-4CED-86CF-8F6D4C5789E6}" dt="2017-12-10T13:06:39" v="7423" actId="1035"/>
          <ac:spMkLst>
            <pc:docMk/>
            <pc:sldMk cId="3295294271" sldId="291"/>
            <ac:spMk id="11" creationId="{3186734F-F316-4086-A3DB-32748A75E272}"/>
          </ac:spMkLst>
        </pc:spChg>
        <pc:picChg chg="del">
          <ac:chgData name="Plamedi L. Lusembo" userId="154736faae15abdf" providerId="LiveId" clId="{41ABFD86-78D6-4CED-86CF-8F6D4C5789E6}" dt="2017-12-07T15:49:58.203" v="4545" actId="478"/>
          <ac:picMkLst>
            <pc:docMk/>
            <pc:sldMk cId="3295294271" sldId="291"/>
            <ac:picMk id="7169" creationId="{80822AB3-3E51-470D-A42D-AC8531A19010}"/>
          </ac:picMkLst>
        </pc:picChg>
        <pc:picChg chg="add mod">
          <ac:chgData name="Plamedi L. Lusembo" userId="154736faae15abdf" providerId="LiveId" clId="{41ABFD86-78D6-4CED-86CF-8F6D4C5789E6}" dt="2017-12-10T13:06:39" v="7423" actId="1035"/>
          <ac:picMkLst>
            <pc:docMk/>
            <pc:sldMk cId="3295294271" sldId="291"/>
            <ac:picMk id="9217" creationId="{9D42531B-77D3-40C0-88EA-BFFF89BF9115}"/>
          </ac:picMkLst>
        </pc:picChg>
        <pc:picChg chg="add del mod">
          <ac:chgData name="Plamedi L. Lusembo" userId="154736faae15abdf" providerId="LiveId" clId="{41ABFD86-78D6-4CED-86CF-8F6D4C5789E6}" dt="2017-12-07T15:53:28.546" v="4605" actId="478"/>
          <ac:picMkLst>
            <pc:docMk/>
            <pc:sldMk cId="3295294271" sldId="291"/>
            <ac:picMk id="9220" creationId="{FF436B76-77AE-423E-A566-A651E7FDFB16}"/>
          </ac:picMkLst>
        </pc:picChg>
      </pc:sldChg>
      <pc:sldChg chg="addSp delSp modSp add modTransition modNotesTx">
        <pc:chgData name="Plamedi L. Lusembo" userId="154736faae15abdf" providerId="LiveId" clId="{41ABFD86-78D6-4CED-86CF-8F6D4C5789E6}" dt="2017-12-10T17:21:31.610" v="11872" actId="20577"/>
        <pc:sldMkLst>
          <pc:docMk/>
          <pc:sldMk cId="4132435436" sldId="292"/>
        </pc:sldMkLst>
        <pc:spChg chg="del">
          <ac:chgData name="Plamedi L. Lusembo" userId="154736faae15abdf" providerId="LiveId" clId="{41ABFD86-78D6-4CED-86CF-8F6D4C5789E6}" dt="2017-12-10T13:06:51.968" v="7424" actId="478"/>
          <ac:spMkLst>
            <pc:docMk/>
            <pc:sldMk cId="4132435436" sldId="292"/>
            <ac:spMk id="2" creationId="{00000000-0000-0000-0000-000000000000}"/>
          </ac:spMkLst>
        </pc:spChg>
        <pc:spChg chg="del">
          <ac:chgData name="Plamedi L. Lusembo" userId="154736faae15abdf" providerId="LiveId" clId="{41ABFD86-78D6-4CED-86CF-8F6D4C5789E6}" dt="2017-12-07T15:56:12.980" v="4715" actId="478"/>
          <ac:spMkLst>
            <pc:docMk/>
            <pc:sldMk cId="4132435436" sldId="292"/>
            <ac:spMk id="3" creationId="{EE62E855-BF56-4BE5-8D4D-38266F7B6582}"/>
          </ac:spMkLst>
        </pc:spChg>
        <pc:spChg chg="add mod">
          <ac:chgData name="Plamedi L. Lusembo" userId="154736faae15abdf" providerId="LiveId" clId="{41ABFD86-78D6-4CED-86CF-8F6D4C5789E6}" dt="2017-12-07T16:03:59.188" v="4864" actId="1037"/>
          <ac:spMkLst>
            <pc:docMk/>
            <pc:sldMk cId="4132435436" sldId="292"/>
            <ac:spMk id="4" creationId="{83E78FDE-EA8D-427B-8EB0-8CF6F298BB60}"/>
          </ac:spMkLst>
        </pc:spChg>
        <pc:spChg chg="add mod">
          <ac:chgData name="Plamedi L. Lusembo" userId="154736faae15abdf" providerId="LiveId" clId="{41ABFD86-78D6-4CED-86CF-8F6D4C5789E6}" dt="2017-12-07T16:04:20.812" v="4867" actId="1035"/>
          <ac:spMkLst>
            <pc:docMk/>
            <pc:sldMk cId="4132435436" sldId="292"/>
            <ac:spMk id="5" creationId="{89FBDEDE-44DF-40C4-8EEA-DC436B344596}"/>
          </ac:spMkLst>
        </pc:spChg>
        <pc:spChg chg="add del mod">
          <ac:chgData name="Plamedi L. Lusembo" userId="154736faae15abdf" providerId="LiveId" clId="{41ABFD86-78D6-4CED-86CF-8F6D4C5789E6}" dt="2017-12-10T13:06:55.645" v="7425" actId="478"/>
          <ac:spMkLst>
            <pc:docMk/>
            <pc:sldMk cId="4132435436" sldId="292"/>
            <ac:spMk id="6" creationId="{B4063527-0BE0-4863-B7FD-9EAB4F1AE04E}"/>
          </ac:spMkLst>
        </pc:spChg>
        <pc:spChg chg="mod">
          <ac:chgData name="Plamedi L. Lusembo" userId="154736faae15abdf" providerId="LiveId" clId="{41ABFD86-78D6-4CED-86CF-8F6D4C5789E6}" dt="2017-12-07T16:02:55.923" v="4848" actId="1035"/>
          <ac:spMkLst>
            <pc:docMk/>
            <pc:sldMk cId="4132435436" sldId="292"/>
            <ac:spMk id="7" creationId="{6E9FEED5-1F3D-47C4-9B6C-BD249EFE6903}"/>
          </ac:spMkLst>
        </pc:spChg>
        <pc:spChg chg="add mod">
          <ac:chgData name="Plamedi L. Lusembo" userId="154736faae15abdf" providerId="LiveId" clId="{41ABFD86-78D6-4CED-86CF-8F6D4C5789E6}" dt="2017-12-07T16:04:41.899" v="4873" actId="1036"/>
          <ac:spMkLst>
            <pc:docMk/>
            <pc:sldMk cId="4132435436" sldId="292"/>
            <ac:spMk id="11" creationId="{3C2ACBEA-F926-40CA-ADA3-2FDC5878733A}"/>
          </ac:spMkLst>
        </pc:spChg>
        <pc:spChg chg="add mod">
          <ac:chgData name="Plamedi L. Lusembo" userId="154736faae15abdf" providerId="LiveId" clId="{41ABFD86-78D6-4CED-86CF-8F6D4C5789E6}" dt="2017-12-07T16:05:00.895" v="4885" actId="1035"/>
          <ac:spMkLst>
            <pc:docMk/>
            <pc:sldMk cId="4132435436" sldId="292"/>
            <ac:spMk id="12" creationId="{40079EB9-A7BF-4BA8-9745-8526456BC238}"/>
          </ac:spMkLst>
        </pc:spChg>
        <pc:spChg chg="add mod">
          <ac:chgData name="Plamedi L. Lusembo" userId="154736faae15abdf" providerId="LiveId" clId="{41ABFD86-78D6-4CED-86CF-8F6D4C5789E6}" dt="2017-12-07T16:05:27.208" v="4893" actId="1037"/>
          <ac:spMkLst>
            <pc:docMk/>
            <pc:sldMk cId="4132435436" sldId="292"/>
            <ac:spMk id="13" creationId="{0EE9CB4E-F645-4AA4-AF14-3E653BF8AB57}"/>
          </ac:spMkLst>
        </pc:spChg>
        <pc:spChg chg="add mod">
          <ac:chgData name="Plamedi L. Lusembo" userId="154736faae15abdf" providerId="LiveId" clId="{41ABFD86-78D6-4CED-86CF-8F6D4C5789E6}" dt="2017-12-10T13:14:26.434" v="7625" actId="20577"/>
          <ac:spMkLst>
            <pc:docMk/>
            <pc:sldMk cId="4132435436" sldId="292"/>
            <ac:spMk id="14" creationId="{CB7BE811-A9E2-4E6D-A3B6-F9CC41DE89E1}"/>
          </ac:spMkLst>
        </pc:spChg>
        <pc:picChg chg="del">
          <ac:chgData name="Plamedi L. Lusembo" userId="154736faae15abdf" providerId="LiveId" clId="{41ABFD86-78D6-4CED-86CF-8F6D4C5789E6}" dt="2017-12-07T15:56:11.023" v="4714" actId="478"/>
          <ac:picMkLst>
            <pc:docMk/>
            <pc:sldMk cId="4132435436" sldId="292"/>
            <ac:picMk id="9217" creationId="{9D42531B-77D3-40C0-88EA-BFFF89BF9115}"/>
          </ac:picMkLst>
        </pc:picChg>
        <pc:picChg chg="mod">
          <ac:chgData name="Plamedi L. Lusembo" userId="154736faae15abdf" providerId="LiveId" clId="{41ABFD86-78D6-4CED-86CF-8F6D4C5789E6}" dt="2017-12-07T16:02:26.842" v="4832" actId="1036"/>
          <ac:picMkLst>
            <pc:docMk/>
            <pc:sldMk cId="4132435436" sldId="292"/>
            <ac:picMk id="9220" creationId="{FF436B76-77AE-423E-A566-A651E7FDFB16}"/>
          </ac:picMkLst>
        </pc:picChg>
        <pc:picChg chg="add mod">
          <ac:chgData name="Plamedi L. Lusembo" userId="154736faae15abdf" providerId="LiveId" clId="{41ABFD86-78D6-4CED-86CF-8F6D4C5789E6}" dt="2017-12-07T16:05:12.279" v="4886" actId="14100"/>
          <ac:picMkLst>
            <pc:docMk/>
            <pc:sldMk cId="4132435436" sldId="292"/>
            <ac:picMk id="11265" creationId="{607A5944-F761-48E9-A861-9A15AE9099BD}"/>
          </ac:picMkLst>
        </pc:picChg>
        <pc:picChg chg="add mod">
          <ac:chgData name="Plamedi L. Lusembo" userId="154736faae15abdf" providerId="LiveId" clId="{41ABFD86-78D6-4CED-86CF-8F6D4C5789E6}" dt="2017-12-07T16:04:20.812" v="4867" actId="1035"/>
          <ac:picMkLst>
            <pc:docMk/>
            <pc:sldMk cId="4132435436" sldId="292"/>
            <ac:picMk id="11267" creationId="{DDC6A17E-800D-453E-8BDC-5BD3BAB6D9FC}"/>
          </ac:picMkLst>
        </pc:picChg>
      </pc:sldChg>
      <pc:sldChg chg="addSp delSp modSp add modTransition modNotesTx">
        <pc:chgData name="Plamedi L. Lusembo" userId="154736faae15abdf" providerId="LiveId" clId="{41ABFD86-78D6-4CED-86CF-8F6D4C5789E6}" dt="2017-12-10T17:22:37.905" v="11927" actId="20577"/>
        <pc:sldMkLst>
          <pc:docMk/>
          <pc:sldMk cId="894195874" sldId="293"/>
        </pc:sldMkLst>
        <pc:spChg chg="del">
          <ac:chgData name="Plamedi L. Lusembo" userId="154736faae15abdf" providerId="LiveId" clId="{41ABFD86-78D6-4CED-86CF-8F6D4C5789E6}" dt="2017-12-10T13:07:06.023" v="7427" actId="478"/>
          <ac:spMkLst>
            <pc:docMk/>
            <pc:sldMk cId="894195874" sldId="293"/>
            <ac:spMk id="2" creationId="{00000000-0000-0000-0000-000000000000}"/>
          </ac:spMkLst>
        </pc:spChg>
        <pc:spChg chg="add mod">
          <ac:chgData name="Plamedi L. Lusembo" userId="154736faae15abdf" providerId="LiveId" clId="{41ABFD86-78D6-4CED-86CF-8F6D4C5789E6}" dt="2017-12-07T16:05:52.815" v="4899" actId="1036"/>
          <ac:spMkLst>
            <pc:docMk/>
            <pc:sldMk cId="894195874" sldId="293"/>
            <ac:spMk id="3" creationId="{CD970786-1594-441C-A2EC-D3CC1D2B492A}"/>
          </ac:spMkLst>
        </pc:spChg>
        <pc:spChg chg="del">
          <ac:chgData name="Plamedi L. Lusembo" userId="154736faae15abdf" providerId="LiveId" clId="{41ABFD86-78D6-4CED-86CF-8F6D4C5789E6}" dt="2017-12-07T15:58:06.696" v="4735" actId="478"/>
          <ac:spMkLst>
            <pc:docMk/>
            <pc:sldMk cId="894195874" sldId="293"/>
            <ac:spMk id="4" creationId="{83E78FDE-EA8D-427B-8EB0-8CF6F298BB60}"/>
          </ac:spMkLst>
        </pc:spChg>
        <pc:spChg chg="add mod">
          <ac:chgData name="Plamedi L. Lusembo" userId="154736faae15abdf" providerId="LiveId" clId="{41ABFD86-78D6-4CED-86CF-8F6D4C5789E6}" dt="2017-12-07T16:06:15.615" v="4908" actId="1076"/>
          <ac:spMkLst>
            <pc:docMk/>
            <pc:sldMk cId="894195874" sldId="293"/>
            <ac:spMk id="5" creationId="{CFE4DF3E-CF22-49B4-B0D1-A4D06F0AD357}"/>
          </ac:spMkLst>
        </pc:spChg>
        <pc:spChg chg="add del mod">
          <ac:chgData name="Plamedi L. Lusembo" userId="154736faae15abdf" providerId="LiveId" clId="{41ABFD86-78D6-4CED-86CF-8F6D4C5789E6}" dt="2017-12-10T13:07:08.682" v="7428" actId="478"/>
          <ac:spMkLst>
            <pc:docMk/>
            <pc:sldMk cId="894195874" sldId="293"/>
            <ac:spMk id="6" creationId="{70E5BDBD-95A6-4A3A-BB72-2B547004D86F}"/>
          </ac:spMkLst>
        </pc:spChg>
        <pc:spChg chg="del">
          <ac:chgData name="Plamedi L. Lusembo" userId="154736faae15abdf" providerId="LiveId" clId="{41ABFD86-78D6-4CED-86CF-8F6D4C5789E6}" dt="2017-12-07T15:58:06.696" v="4735" actId="478"/>
          <ac:spMkLst>
            <pc:docMk/>
            <pc:sldMk cId="894195874" sldId="293"/>
            <ac:spMk id="7" creationId="{6E9FEED5-1F3D-47C4-9B6C-BD249EFE6903}"/>
          </ac:spMkLst>
        </pc:spChg>
        <pc:spChg chg="add mod">
          <ac:chgData name="Plamedi L. Lusembo" userId="154736faae15abdf" providerId="LiveId" clId="{41ABFD86-78D6-4CED-86CF-8F6D4C5789E6}" dt="2017-12-07T16:06:40.132" v="4976" actId="1038"/>
          <ac:spMkLst>
            <pc:docMk/>
            <pc:sldMk cId="894195874" sldId="293"/>
            <ac:spMk id="11" creationId="{9D052463-D5A7-4147-A7F9-F1B1E312C816}"/>
          </ac:spMkLst>
        </pc:spChg>
        <pc:spChg chg="add mod">
          <ac:chgData name="Plamedi L. Lusembo" userId="154736faae15abdf" providerId="LiveId" clId="{41ABFD86-78D6-4CED-86CF-8F6D4C5789E6}" dt="2017-12-07T16:06:29.182" v="4955" actId="1038"/>
          <ac:spMkLst>
            <pc:docMk/>
            <pc:sldMk cId="894195874" sldId="293"/>
            <ac:spMk id="12" creationId="{F075FF2E-875C-4DBE-AB2C-4F5DDF108FF1}"/>
          </ac:spMkLst>
        </pc:spChg>
        <pc:spChg chg="add mod">
          <ac:chgData name="Plamedi L. Lusembo" userId="154736faae15abdf" providerId="LiveId" clId="{41ABFD86-78D6-4CED-86CF-8F6D4C5789E6}" dt="2017-12-10T13:14:35.522" v="7626" actId="20577"/>
          <ac:spMkLst>
            <pc:docMk/>
            <pc:sldMk cId="894195874" sldId="293"/>
            <ac:spMk id="13" creationId="{1D487A84-C8CE-4B1D-9CC0-84BCC8C7B401}"/>
          </ac:spMkLst>
        </pc:spChg>
        <pc:picChg chg="del">
          <ac:chgData name="Plamedi L. Lusembo" userId="154736faae15abdf" providerId="LiveId" clId="{41ABFD86-78D6-4CED-86CF-8F6D4C5789E6}" dt="2017-12-07T15:58:06.696" v="4735" actId="478"/>
          <ac:picMkLst>
            <pc:docMk/>
            <pc:sldMk cId="894195874" sldId="293"/>
            <ac:picMk id="9220" creationId="{FF436B76-77AE-423E-A566-A651E7FDFB16}"/>
          </ac:picMkLst>
        </pc:picChg>
        <pc:picChg chg="del">
          <ac:chgData name="Plamedi L. Lusembo" userId="154736faae15abdf" providerId="LiveId" clId="{41ABFD86-78D6-4CED-86CF-8F6D4C5789E6}" dt="2017-12-07T15:58:06.696" v="4735" actId="478"/>
          <ac:picMkLst>
            <pc:docMk/>
            <pc:sldMk cId="894195874" sldId="293"/>
            <ac:picMk id="11265" creationId="{607A5944-F761-48E9-A861-9A15AE9099BD}"/>
          </ac:picMkLst>
        </pc:picChg>
        <pc:picChg chg="add mod">
          <ac:chgData name="Plamedi L. Lusembo" userId="154736faae15abdf" providerId="LiveId" clId="{41ABFD86-78D6-4CED-86CF-8F6D4C5789E6}" dt="2017-12-07T16:05:46.224" v="4897" actId="1037"/>
          <ac:picMkLst>
            <pc:docMk/>
            <pc:sldMk cId="894195874" sldId="293"/>
            <ac:picMk id="12289" creationId="{CCDAFCB6-4126-4F92-8D12-DCC640AB68A3}"/>
          </ac:picMkLst>
        </pc:picChg>
        <pc:picChg chg="add mod">
          <ac:chgData name="Plamedi L. Lusembo" userId="154736faae15abdf" providerId="LiveId" clId="{41ABFD86-78D6-4CED-86CF-8F6D4C5789E6}" dt="2017-12-07T16:06:10.847" v="4907" actId="1037"/>
          <ac:picMkLst>
            <pc:docMk/>
            <pc:sldMk cId="894195874" sldId="293"/>
            <ac:picMk id="12291" creationId="{8DCFFD98-AD0F-493C-B880-47C4CF45054E}"/>
          </ac:picMkLst>
        </pc:picChg>
      </pc:sldChg>
      <pc:sldChg chg="addSp delSp modSp add modTransition">
        <pc:chgData name="Plamedi L. Lusembo" userId="154736faae15abdf" providerId="LiveId" clId="{41ABFD86-78D6-4CED-86CF-8F6D4C5789E6}" dt="2017-12-10T13:14:42.690" v="7627" actId="20577"/>
        <pc:sldMkLst>
          <pc:docMk/>
          <pc:sldMk cId="2091348269" sldId="294"/>
        </pc:sldMkLst>
        <pc:spChg chg="del">
          <ac:chgData name="Plamedi L. Lusembo" userId="154736faae15abdf" providerId="LiveId" clId="{41ABFD86-78D6-4CED-86CF-8F6D4C5789E6}" dt="2017-12-10T13:07:27.835" v="7430" actId="478"/>
          <ac:spMkLst>
            <pc:docMk/>
            <pc:sldMk cId="2091348269" sldId="294"/>
            <ac:spMk id="2" creationId="{00000000-0000-0000-0000-000000000000}"/>
          </ac:spMkLst>
        </pc:spChg>
        <pc:spChg chg="del">
          <ac:chgData name="Plamedi L. Lusembo" userId="154736faae15abdf" providerId="LiveId" clId="{41ABFD86-78D6-4CED-86CF-8F6D4C5789E6}" dt="2017-12-07T16:07:38.972" v="4978" actId="478"/>
          <ac:spMkLst>
            <pc:docMk/>
            <pc:sldMk cId="2091348269" sldId="294"/>
            <ac:spMk id="3" creationId="{CD970786-1594-441C-A2EC-D3CC1D2B492A}"/>
          </ac:spMkLst>
        </pc:spChg>
        <pc:spChg chg="add mod">
          <ac:chgData name="Plamedi L. Lusembo" userId="154736faae15abdf" providerId="LiveId" clId="{41ABFD86-78D6-4CED-86CF-8F6D4C5789E6}" dt="2017-12-10T13:07:47.518" v="7438" actId="1035"/>
          <ac:spMkLst>
            <pc:docMk/>
            <pc:sldMk cId="2091348269" sldId="294"/>
            <ac:spMk id="4" creationId="{C62A119C-0939-4B04-A529-6222D9D14E80}"/>
          </ac:spMkLst>
        </pc:spChg>
        <pc:spChg chg="add del mod">
          <ac:chgData name="Plamedi L. Lusembo" userId="154736faae15abdf" providerId="LiveId" clId="{41ABFD86-78D6-4CED-86CF-8F6D4C5789E6}" dt="2017-12-10T13:07:31.657" v="7432" actId="478"/>
          <ac:spMkLst>
            <pc:docMk/>
            <pc:sldMk cId="2091348269" sldId="294"/>
            <ac:spMk id="5" creationId="{B48A03A0-49C6-4339-A8C2-785A6B8E7F30}"/>
          </ac:spMkLst>
        </pc:spChg>
        <pc:spChg chg="del">
          <ac:chgData name="Plamedi L. Lusembo" userId="154736faae15abdf" providerId="LiveId" clId="{41ABFD86-78D6-4CED-86CF-8F6D4C5789E6}" dt="2017-12-07T16:07:38.972" v="4978" actId="478"/>
          <ac:spMkLst>
            <pc:docMk/>
            <pc:sldMk cId="2091348269" sldId="294"/>
            <ac:spMk id="5" creationId="{CFE4DF3E-CF22-49B4-B0D1-A4D06F0AD357}"/>
          </ac:spMkLst>
        </pc:spChg>
        <pc:spChg chg="add del mod">
          <ac:chgData name="Plamedi L. Lusembo" userId="154736faae15abdf" providerId="LiveId" clId="{41ABFD86-78D6-4CED-86CF-8F6D4C5789E6}" dt="2017-12-07T16:07:46.496" v="4981" actId="478"/>
          <ac:spMkLst>
            <pc:docMk/>
            <pc:sldMk cId="2091348269" sldId="294"/>
            <ac:spMk id="6" creationId="{6D2DBF73-2E7A-4E49-BC26-FB6E3B54B531}"/>
          </ac:spMkLst>
        </pc:spChg>
        <pc:spChg chg="add mod">
          <ac:chgData name="Plamedi L. Lusembo" userId="154736faae15abdf" providerId="LiveId" clId="{41ABFD86-78D6-4CED-86CF-8F6D4C5789E6}" dt="2017-12-10T13:14:42.690" v="7627" actId="20577"/>
          <ac:spMkLst>
            <pc:docMk/>
            <pc:sldMk cId="2091348269" sldId="294"/>
            <ac:spMk id="8" creationId="{ED03C2BB-B172-4FAE-A5CC-576BF8DBB45B}"/>
          </ac:spMkLst>
        </pc:spChg>
        <pc:spChg chg="del">
          <ac:chgData name="Plamedi L. Lusembo" userId="154736faae15abdf" providerId="LiveId" clId="{41ABFD86-78D6-4CED-86CF-8F6D4C5789E6}" dt="2017-12-07T16:07:38.972" v="4978" actId="478"/>
          <ac:spMkLst>
            <pc:docMk/>
            <pc:sldMk cId="2091348269" sldId="294"/>
            <ac:spMk id="11" creationId="{9D052463-D5A7-4147-A7F9-F1B1E312C816}"/>
          </ac:spMkLst>
        </pc:spChg>
        <pc:spChg chg="del">
          <ac:chgData name="Plamedi L. Lusembo" userId="154736faae15abdf" providerId="LiveId" clId="{41ABFD86-78D6-4CED-86CF-8F6D4C5789E6}" dt="2017-12-07T16:07:38.972" v="4978" actId="478"/>
          <ac:spMkLst>
            <pc:docMk/>
            <pc:sldMk cId="2091348269" sldId="294"/>
            <ac:spMk id="12" creationId="{F075FF2E-875C-4DBE-AB2C-4F5DDF108FF1}"/>
          </ac:spMkLst>
        </pc:spChg>
        <pc:spChg chg="add mod">
          <ac:chgData name="Plamedi L. Lusembo" userId="154736faae15abdf" providerId="LiveId" clId="{41ABFD86-78D6-4CED-86CF-8F6D4C5789E6}" dt="2017-12-10T13:08:16.209" v="7456" actId="1037"/>
          <ac:spMkLst>
            <pc:docMk/>
            <pc:sldMk cId="2091348269" sldId="294"/>
            <ac:spMk id="13" creationId="{3B035762-E525-4EA6-8DE6-322D4D83B371}"/>
          </ac:spMkLst>
        </pc:spChg>
        <pc:picChg chg="del">
          <ac:chgData name="Plamedi L. Lusembo" userId="154736faae15abdf" providerId="LiveId" clId="{41ABFD86-78D6-4CED-86CF-8F6D4C5789E6}" dt="2017-12-07T16:07:38.972" v="4978" actId="478"/>
          <ac:picMkLst>
            <pc:docMk/>
            <pc:sldMk cId="2091348269" sldId="294"/>
            <ac:picMk id="12289" creationId="{CCDAFCB6-4126-4F92-8D12-DCC640AB68A3}"/>
          </ac:picMkLst>
        </pc:picChg>
        <pc:picChg chg="del">
          <ac:chgData name="Plamedi L. Lusembo" userId="154736faae15abdf" providerId="LiveId" clId="{41ABFD86-78D6-4CED-86CF-8F6D4C5789E6}" dt="2017-12-07T16:07:38.972" v="4978" actId="478"/>
          <ac:picMkLst>
            <pc:docMk/>
            <pc:sldMk cId="2091348269" sldId="294"/>
            <ac:picMk id="12291" creationId="{8DCFFD98-AD0F-493C-B880-47C4CF45054E}"/>
          </ac:picMkLst>
        </pc:picChg>
        <pc:picChg chg="add mod">
          <ac:chgData name="Plamedi L. Lusembo" userId="154736faae15abdf" providerId="LiveId" clId="{41ABFD86-78D6-4CED-86CF-8F6D4C5789E6}" dt="2017-12-10T13:08:04.847" v="7446" actId="14100"/>
          <ac:picMkLst>
            <pc:docMk/>
            <pc:sldMk cId="2091348269" sldId="294"/>
            <ac:picMk id="13313" creationId="{7ED47956-8641-458F-B10C-6C54F7AD0270}"/>
          </ac:picMkLst>
        </pc:picChg>
      </pc:sldChg>
      <pc:sldChg chg="addSp delSp modSp add modTransition modNotesTx">
        <pc:chgData name="Plamedi L. Lusembo" userId="154736faae15abdf" providerId="LiveId" clId="{41ABFD86-78D6-4CED-86CF-8F6D4C5789E6}" dt="2017-12-10T17:23:22.269" v="11996" actId="20577"/>
        <pc:sldMkLst>
          <pc:docMk/>
          <pc:sldMk cId="3751665740" sldId="295"/>
        </pc:sldMkLst>
        <pc:spChg chg="del">
          <ac:chgData name="Plamedi L. Lusembo" userId="154736faae15abdf" providerId="LiveId" clId="{41ABFD86-78D6-4CED-86CF-8F6D4C5789E6}" dt="2017-12-10T13:08:52.727" v="7457" actId="478"/>
          <ac:spMkLst>
            <pc:docMk/>
            <pc:sldMk cId="3751665740" sldId="295"/>
            <ac:spMk id="2" creationId="{00000000-0000-0000-0000-000000000000}"/>
          </ac:spMkLst>
        </pc:spChg>
        <pc:spChg chg="add mod">
          <ac:chgData name="Plamedi L. Lusembo" userId="154736faae15abdf" providerId="LiveId" clId="{41ABFD86-78D6-4CED-86CF-8F6D4C5789E6}" dt="2017-12-10T13:09:54.354" v="7491" actId="1035"/>
          <ac:spMkLst>
            <pc:docMk/>
            <pc:sldMk cId="3751665740" sldId="295"/>
            <ac:spMk id="3" creationId="{79B262D1-9E62-4EF9-BF0E-3752E618E9B8}"/>
          </ac:spMkLst>
        </pc:spChg>
        <pc:spChg chg="del">
          <ac:chgData name="Plamedi L. Lusembo" userId="154736faae15abdf" providerId="LiveId" clId="{41ABFD86-78D6-4CED-86CF-8F6D4C5789E6}" dt="2017-12-07T16:10:57.565" v="5093" actId="478"/>
          <ac:spMkLst>
            <pc:docMk/>
            <pc:sldMk cId="3751665740" sldId="295"/>
            <ac:spMk id="4" creationId="{C62A119C-0939-4B04-A529-6222D9D14E80}"/>
          </ac:spMkLst>
        </pc:spChg>
        <pc:spChg chg="add del mod">
          <ac:chgData name="Plamedi L. Lusembo" userId="154736faae15abdf" providerId="LiveId" clId="{41ABFD86-78D6-4CED-86CF-8F6D4C5789E6}" dt="2017-12-10T13:08:54.811" v="7458" actId="478"/>
          <ac:spMkLst>
            <pc:docMk/>
            <pc:sldMk cId="3751665740" sldId="295"/>
            <ac:spMk id="5" creationId="{4B3423B2-86A4-4DDA-A538-886C0A289DD4}"/>
          </ac:spMkLst>
        </pc:spChg>
        <pc:spChg chg="add mod">
          <ac:chgData name="Plamedi L. Lusembo" userId="154736faae15abdf" providerId="LiveId" clId="{41ABFD86-78D6-4CED-86CF-8F6D4C5789E6}" dt="2017-12-10T13:14:51.043" v="7628" actId="20577"/>
          <ac:spMkLst>
            <pc:docMk/>
            <pc:sldMk cId="3751665740" sldId="295"/>
            <ac:spMk id="8" creationId="{D76C9746-E9A6-4A6F-A580-0B20ABB4905F}"/>
          </ac:spMkLst>
        </pc:spChg>
        <pc:spChg chg="mod">
          <ac:chgData name="Plamedi L. Lusembo" userId="154736faae15abdf" providerId="LiveId" clId="{41ABFD86-78D6-4CED-86CF-8F6D4C5789E6}" dt="2017-12-10T13:10:04.130" v="7492" actId="1035"/>
          <ac:spMkLst>
            <pc:docMk/>
            <pc:sldMk cId="3751665740" sldId="295"/>
            <ac:spMk id="13" creationId="{3B035762-E525-4EA6-8DE6-322D4D83B371}"/>
          </ac:spMkLst>
        </pc:spChg>
        <pc:picChg chg="del">
          <ac:chgData name="Plamedi L. Lusembo" userId="154736faae15abdf" providerId="LiveId" clId="{41ABFD86-78D6-4CED-86CF-8F6D4C5789E6}" dt="2017-12-07T16:10:55.299" v="5092" actId="478"/>
          <ac:picMkLst>
            <pc:docMk/>
            <pc:sldMk cId="3751665740" sldId="295"/>
            <ac:picMk id="13313" creationId="{7ED47956-8641-458F-B10C-6C54F7AD0270}"/>
          </ac:picMkLst>
        </pc:picChg>
        <pc:picChg chg="add mod">
          <ac:chgData name="Plamedi L. Lusembo" userId="154736faae15abdf" providerId="LiveId" clId="{41ABFD86-78D6-4CED-86CF-8F6D4C5789E6}" dt="2017-12-10T13:09:49.045" v="7490" actId="1035"/>
          <ac:picMkLst>
            <pc:docMk/>
            <pc:sldMk cId="3751665740" sldId="295"/>
            <ac:picMk id="14337" creationId="{90C6D87A-C08C-411B-B094-AAABC083DAE5}"/>
          </ac:picMkLst>
        </pc:picChg>
      </pc:sldChg>
      <pc:sldChg chg="addSp delSp modSp add modTransition">
        <pc:chgData name="Plamedi L. Lusembo" userId="154736faae15abdf" providerId="LiveId" clId="{41ABFD86-78D6-4CED-86CF-8F6D4C5789E6}" dt="2017-12-10T13:11:33.263" v="7528" actId="1036"/>
        <pc:sldMkLst>
          <pc:docMk/>
          <pc:sldMk cId="166224258" sldId="296"/>
        </pc:sldMkLst>
        <pc:spChg chg="mod">
          <ac:chgData name="Plamedi L. Lusembo" userId="154736faae15abdf" providerId="LiveId" clId="{41ABFD86-78D6-4CED-86CF-8F6D4C5789E6}" dt="2017-12-10T13:11:25.935" v="7515" actId="1037"/>
          <ac:spMkLst>
            <pc:docMk/>
            <pc:sldMk cId="166224258" sldId="296"/>
            <ac:spMk id="2" creationId="{00000000-0000-0000-0000-000000000000}"/>
          </ac:spMkLst>
        </pc:spChg>
        <pc:spChg chg="mod">
          <ac:chgData name="Plamedi L. Lusembo" userId="154736faae15abdf" providerId="LiveId" clId="{41ABFD86-78D6-4CED-86CF-8F6D4C5789E6}" dt="2017-12-10T13:11:33.263" v="7528" actId="1036"/>
          <ac:spMkLst>
            <pc:docMk/>
            <pc:sldMk cId="166224258" sldId="296"/>
            <ac:spMk id="3" creationId="{00000000-0000-0000-0000-000000000000}"/>
          </ac:spMkLst>
        </pc:spChg>
        <pc:spChg chg="add del mod">
          <ac:chgData name="Plamedi L. Lusembo" userId="154736faae15abdf" providerId="LiveId" clId="{41ABFD86-78D6-4CED-86CF-8F6D4C5789E6}" dt="2017-12-10T13:10:47.268" v="7494" actId="478"/>
          <ac:spMkLst>
            <pc:docMk/>
            <pc:sldMk cId="166224258" sldId="296"/>
            <ac:spMk id="4" creationId="{0608CEC7-477E-4A47-B54A-192C7234B17D}"/>
          </ac:spMkLst>
        </pc:spChg>
        <pc:spChg chg="add del mod">
          <ac:chgData name="Plamedi L. Lusembo" userId="154736faae15abdf" providerId="LiveId" clId="{41ABFD86-78D6-4CED-86CF-8F6D4C5789E6}" dt="2017-12-10T13:10:47.268" v="7494" actId="478"/>
          <ac:spMkLst>
            <pc:docMk/>
            <pc:sldMk cId="166224258" sldId="296"/>
            <ac:spMk id="6" creationId="{52AAA295-B0F7-41C8-A0BA-5ABBC63273E4}"/>
          </ac:spMkLst>
        </pc:spChg>
        <pc:picChg chg="add del mod">
          <ac:chgData name="Plamedi L. Lusembo" userId="154736faae15abdf" providerId="LiveId" clId="{41ABFD86-78D6-4CED-86CF-8F6D4C5789E6}" dt="2017-12-10T13:10:47.268" v="7494" actId="478"/>
          <ac:picMkLst>
            <pc:docMk/>
            <pc:sldMk cId="166224258" sldId="296"/>
            <ac:picMk id="5" creationId="{92AAC13A-CE30-45C5-A008-F08AEB57004C}"/>
          </ac:picMkLst>
        </pc:picChg>
      </pc:sldChg>
      <pc:sldChg chg="addSp delSp modSp add del">
        <pc:chgData name="Plamedi L. Lusembo" userId="154736faae15abdf" providerId="LiveId" clId="{41ABFD86-78D6-4CED-86CF-8F6D4C5789E6}" dt="2017-12-07T16:29:18.953" v="5483" actId="2696"/>
        <pc:sldMkLst>
          <pc:docMk/>
          <pc:sldMk cId="1760353932" sldId="297"/>
        </pc:sldMkLst>
        <pc:spChg chg="mod">
          <ac:chgData name="Plamedi L. Lusembo" userId="154736faae15abdf" providerId="LiveId" clId="{41ABFD86-78D6-4CED-86CF-8F6D4C5789E6}" dt="2017-12-07T16:25:59.077" v="5457" actId="1038"/>
          <ac:spMkLst>
            <pc:docMk/>
            <pc:sldMk cId="1760353932" sldId="297"/>
            <ac:spMk id="3" creationId="{00000000-0000-0000-0000-000000000000}"/>
          </ac:spMkLst>
        </pc:spChg>
        <pc:spChg chg="add del mod">
          <ac:chgData name="Plamedi L. Lusembo" userId="154736faae15abdf" providerId="LiveId" clId="{41ABFD86-78D6-4CED-86CF-8F6D4C5789E6}" dt="2017-12-07T16:29:16.160" v="5482" actId="2696"/>
          <ac:spMkLst>
            <pc:docMk/>
            <pc:sldMk cId="1760353932" sldId="297"/>
            <ac:spMk id="4" creationId="{9BADC425-62A4-4ABA-A151-C1609AD3556F}"/>
          </ac:spMkLst>
        </pc:spChg>
        <pc:spChg chg="add del mod">
          <ac:chgData name="Plamedi L. Lusembo" userId="154736faae15abdf" providerId="LiveId" clId="{41ABFD86-78D6-4CED-86CF-8F6D4C5789E6}" dt="2017-12-07T16:29:16.160" v="5482" actId="2696"/>
          <ac:spMkLst>
            <pc:docMk/>
            <pc:sldMk cId="1760353932" sldId="297"/>
            <ac:spMk id="6" creationId="{086C0771-7E2B-44FE-948D-46A57299BBF5}"/>
          </ac:spMkLst>
        </pc:spChg>
        <pc:picChg chg="add del mod">
          <ac:chgData name="Plamedi L. Lusembo" userId="154736faae15abdf" providerId="LiveId" clId="{41ABFD86-78D6-4CED-86CF-8F6D4C5789E6}" dt="2017-12-07T16:29:16.160" v="5482" actId="2696"/>
          <ac:picMkLst>
            <pc:docMk/>
            <pc:sldMk cId="1760353932" sldId="297"/>
            <ac:picMk id="15361" creationId="{ED61059B-3007-49B6-B25F-6D38A19779E0}"/>
          </ac:picMkLst>
        </pc:picChg>
      </pc:sldChg>
      <pc:sldChg chg="addSp delSp modSp add modTransition">
        <pc:chgData name="Plamedi L. Lusembo" userId="154736faae15abdf" providerId="LiveId" clId="{41ABFD86-78D6-4CED-86CF-8F6D4C5789E6}" dt="2017-12-10T13:16:40.132" v="7664" actId="1037"/>
        <pc:sldMkLst>
          <pc:docMk/>
          <pc:sldMk cId="3387068993" sldId="298"/>
        </pc:sldMkLst>
        <pc:spChg chg="del">
          <ac:chgData name="Plamedi L. Lusembo" userId="154736faae15abdf" providerId="LiveId" clId="{41ABFD86-78D6-4CED-86CF-8F6D4C5789E6}" dt="2017-12-10T13:15:18.434" v="7629" actId="478"/>
          <ac:spMkLst>
            <pc:docMk/>
            <pc:sldMk cId="3387068993" sldId="298"/>
            <ac:spMk id="2" creationId="{00000000-0000-0000-0000-000000000000}"/>
          </ac:spMkLst>
        </pc:spChg>
        <pc:spChg chg="del">
          <ac:chgData name="Plamedi L. Lusembo" userId="154736faae15abdf" providerId="LiveId" clId="{41ABFD86-78D6-4CED-86CF-8F6D4C5789E6}" dt="2017-12-07T16:28:39.058" v="5477" actId="478"/>
          <ac:spMkLst>
            <pc:docMk/>
            <pc:sldMk cId="3387068993" sldId="298"/>
            <ac:spMk id="3" creationId="{00000000-0000-0000-0000-000000000000}"/>
          </ac:spMkLst>
        </pc:spChg>
        <pc:spChg chg="add del mod">
          <ac:chgData name="Plamedi L. Lusembo" userId="154736faae15abdf" providerId="LiveId" clId="{41ABFD86-78D6-4CED-86CF-8F6D4C5789E6}" dt="2017-12-10T13:15:20.331" v="7630" actId="478"/>
          <ac:spMkLst>
            <pc:docMk/>
            <pc:sldMk cId="3387068993" sldId="298"/>
            <ac:spMk id="4" creationId="{7F06E683-F35A-4E47-9E68-BE6AB4C21C34}"/>
          </ac:spMkLst>
        </pc:spChg>
        <pc:spChg chg="del">
          <ac:chgData name="Plamedi L. Lusembo" userId="154736faae15abdf" providerId="LiveId" clId="{41ABFD86-78D6-4CED-86CF-8F6D4C5789E6}" dt="2017-12-07T16:28:39.058" v="5477" actId="478"/>
          <ac:spMkLst>
            <pc:docMk/>
            <pc:sldMk cId="3387068993" sldId="298"/>
            <ac:spMk id="4" creationId="{9BADC425-62A4-4ABA-A151-C1609AD3556F}"/>
          </ac:spMkLst>
        </pc:spChg>
        <pc:spChg chg="del">
          <ac:chgData name="Plamedi L. Lusembo" userId="154736faae15abdf" providerId="LiveId" clId="{41ABFD86-78D6-4CED-86CF-8F6D4C5789E6}" dt="2017-12-07T16:28:39.058" v="5477" actId="478"/>
          <ac:spMkLst>
            <pc:docMk/>
            <pc:sldMk cId="3387068993" sldId="298"/>
            <ac:spMk id="6" creationId="{086C0771-7E2B-44FE-948D-46A57299BBF5}"/>
          </ac:spMkLst>
        </pc:spChg>
        <pc:spChg chg="add del mod">
          <ac:chgData name="Plamedi L. Lusembo" userId="154736faae15abdf" providerId="LiveId" clId="{41ABFD86-78D6-4CED-86CF-8F6D4C5789E6}" dt="2017-12-07T16:28:42.247" v="5478" actId="478"/>
          <ac:spMkLst>
            <pc:docMk/>
            <pc:sldMk cId="3387068993" sldId="298"/>
            <ac:spMk id="7" creationId="{41242E33-B4BD-4876-A16C-9CDBBC06F56F}"/>
          </ac:spMkLst>
        </pc:spChg>
        <pc:spChg chg="add mod">
          <ac:chgData name="Plamedi L. Lusembo" userId="154736faae15abdf" providerId="LiveId" clId="{41ABFD86-78D6-4CED-86CF-8F6D4C5789E6}" dt="2017-12-10T13:16:40.132" v="7664" actId="1037"/>
          <ac:spMkLst>
            <pc:docMk/>
            <pc:sldMk cId="3387068993" sldId="298"/>
            <ac:spMk id="8" creationId="{56761C35-3BC6-411F-93C8-2DFA56493F54}"/>
          </ac:spMkLst>
        </pc:spChg>
        <pc:spChg chg="add del mod">
          <ac:chgData name="Plamedi L. Lusembo" userId="154736faae15abdf" providerId="LiveId" clId="{41ABFD86-78D6-4CED-86CF-8F6D4C5789E6}" dt="2017-12-07T16:43:02.077" v="5849" actId="478"/>
          <ac:spMkLst>
            <pc:docMk/>
            <pc:sldMk cId="3387068993" sldId="298"/>
            <ac:spMk id="9" creationId="{A01921CB-47A8-4AA8-BC54-AFE805C96EAF}"/>
          </ac:spMkLst>
        </pc:spChg>
        <pc:spChg chg="add mod">
          <ac:chgData name="Plamedi L. Lusembo" userId="154736faae15abdf" providerId="LiveId" clId="{41ABFD86-78D6-4CED-86CF-8F6D4C5789E6}" dt="2017-12-10T13:16:17.191" v="7656" actId="1035"/>
          <ac:spMkLst>
            <pc:docMk/>
            <pc:sldMk cId="3387068993" sldId="298"/>
            <ac:spMk id="10" creationId="{3BC67256-0289-49AD-92B9-24800BF795B3}"/>
          </ac:spMkLst>
        </pc:spChg>
        <pc:spChg chg="add del mod">
          <ac:chgData name="Plamedi L. Lusembo" userId="154736faae15abdf" providerId="LiveId" clId="{41ABFD86-78D6-4CED-86CF-8F6D4C5789E6}" dt="2017-12-07T16:42:28.345" v="5834" actId="478"/>
          <ac:spMkLst>
            <pc:docMk/>
            <pc:sldMk cId="3387068993" sldId="298"/>
            <ac:spMk id="11" creationId="{8572B1A3-7EEE-45BB-BDB2-4B2E2741E6A2}"/>
          </ac:spMkLst>
        </pc:spChg>
        <pc:spChg chg="add">
          <ac:chgData name="Plamedi L. Lusembo" userId="154736faae15abdf" providerId="LiveId" clId="{41ABFD86-78D6-4CED-86CF-8F6D4C5789E6}" dt="2017-12-10T13:15:21.972" v="7631" actId="1037"/>
          <ac:spMkLst>
            <pc:docMk/>
            <pc:sldMk cId="3387068993" sldId="298"/>
            <ac:spMk id="11" creationId="{35E5F11A-BFD4-4758-9E40-ED0B1B9565A0}"/>
          </ac:spMkLst>
        </pc:spChg>
        <pc:spChg chg="add del mod">
          <ac:chgData name="Plamedi L. Lusembo" userId="154736faae15abdf" providerId="LiveId" clId="{41ABFD86-78D6-4CED-86CF-8F6D4C5789E6}" dt="2017-12-10T13:15:54.614" v="7634" actId="478"/>
          <ac:spMkLst>
            <pc:docMk/>
            <pc:sldMk cId="3387068993" sldId="298"/>
            <ac:spMk id="15" creationId="{7CEB96CA-3050-4CC4-A229-5EBEC4E32027}"/>
          </ac:spMkLst>
        </pc:spChg>
        <pc:picChg chg="del">
          <ac:chgData name="Plamedi L. Lusembo" userId="154736faae15abdf" providerId="LiveId" clId="{41ABFD86-78D6-4CED-86CF-8F6D4C5789E6}" dt="2017-12-07T16:28:39.058" v="5477" actId="478"/>
          <ac:picMkLst>
            <pc:docMk/>
            <pc:sldMk cId="3387068993" sldId="298"/>
            <ac:picMk id="15361" creationId="{ED61059B-3007-49B6-B25F-6D38A19779E0}"/>
          </ac:picMkLst>
        </pc:picChg>
        <pc:picChg chg="add mod">
          <ac:chgData name="Plamedi L. Lusembo" userId="154736faae15abdf" providerId="LiveId" clId="{41ABFD86-78D6-4CED-86CF-8F6D4C5789E6}" dt="2017-12-10T13:16:12.554" v="7649" actId="1036"/>
          <ac:picMkLst>
            <pc:docMk/>
            <pc:sldMk cId="3387068993" sldId="298"/>
            <ac:picMk id="17410" creationId="{714EFEF8-6FA3-4DD8-8759-E342102E9A0F}"/>
          </ac:picMkLst>
        </pc:picChg>
        <pc:picChg chg="add mod">
          <ac:chgData name="Plamedi L. Lusembo" userId="154736faae15abdf" providerId="LiveId" clId="{41ABFD86-78D6-4CED-86CF-8F6D4C5789E6}" dt="2017-12-10T13:16:12.554" v="7649" actId="1036"/>
          <ac:picMkLst>
            <pc:docMk/>
            <pc:sldMk cId="3387068993" sldId="298"/>
            <ac:picMk id="17412" creationId="{C2D245DA-EE78-4029-A739-9D0ACB08F381}"/>
          </ac:picMkLst>
        </pc:picChg>
      </pc:sldChg>
      <pc:sldChg chg="addSp delSp modSp add modTransition">
        <pc:chgData name="Plamedi L. Lusembo" userId="154736faae15abdf" providerId="LiveId" clId="{41ABFD86-78D6-4CED-86CF-8F6D4C5789E6}" dt="2017-12-10T13:17:11.438" v="7667" actId="20577"/>
        <pc:sldMkLst>
          <pc:docMk/>
          <pc:sldMk cId="1791280281" sldId="299"/>
        </pc:sldMkLst>
        <pc:spChg chg="del">
          <ac:chgData name="Plamedi L. Lusembo" userId="154736faae15abdf" providerId="LiveId" clId="{41ABFD86-78D6-4CED-86CF-8F6D4C5789E6}" dt="2017-12-10T13:17:09.094" v="7665" actId="478"/>
          <ac:spMkLst>
            <pc:docMk/>
            <pc:sldMk cId="1791280281" sldId="299"/>
            <ac:spMk id="2" creationId="{00000000-0000-0000-0000-000000000000}"/>
          </ac:spMkLst>
        </pc:spChg>
        <pc:spChg chg="add mod">
          <ac:chgData name="Plamedi L. Lusembo" userId="154736faae15abdf" providerId="LiveId" clId="{41ABFD86-78D6-4CED-86CF-8F6D4C5789E6}" dt="2017-12-07T16:49:06.940" v="5885" actId="1038"/>
          <ac:spMkLst>
            <pc:docMk/>
            <pc:sldMk cId="1791280281" sldId="299"/>
            <ac:spMk id="3" creationId="{D63EA5C8-F576-4A69-A5B4-CE3B5E5D9A3B}"/>
          </ac:spMkLst>
        </pc:spChg>
        <pc:spChg chg="add del mod">
          <ac:chgData name="Plamedi L. Lusembo" userId="154736faae15abdf" providerId="LiveId" clId="{41ABFD86-78D6-4CED-86CF-8F6D4C5789E6}" dt="2017-12-10T13:17:10.506" v="7666" actId="478"/>
          <ac:spMkLst>
            <pc:docMk/>
            <pc:sldMk cId="1791280281" sldId="299"/>
            <ac:spMk id="5" creationId="{71119B83-44B8-4EEE-B236-0859C57217C2}"/>
          </ac:spMkLst>
        </pc:spChg>
        <pc:spChg chg="add">
          <ac:chgData name="Plamedi L. Lusembo" userId="154736faae15abdf" providerId="LiveId" clId="{41ABFD86-78D6-4CED-86CF-8F6D4C5789E6}" dt="2017-12-10T13:17:11.438" v="7667" actId="20577"/>
          <ac:spMkLst>
            <pc:docMk/>
            <pc:sldMk cId="1791280281" sldId="299"/>
            <ac:spMk id="7" creationId="{B3C140D8-E0B5-43BD-8E19-25449ED4B187}"/>
          </ac:spMkLst>
        </pc:spChg>
        <pc:spChg chg="del">
          <ac:chgData name="Plamedi L. Lusembo" userId="154736faae15abdf" providerId="LiveId" clId="{41ABFD86-78D6-4CED-86CF-8F6D4C5789E6}" dt="2017-12-07T16:48:10.228" v="5866" actId="478"/>
          <ac:spMkLst>
            <pc:docMk/>
            <pc:sldMk cId="1791280281" sldId="299"/>
            <ac:spMk id="8" creationId="{56761C35-3BC6-411F-93C8-2DFA56493F54}"/>
          </ac:spMkLst>
        </pc:spChg>
        <pc:spChg chg="del">
          <ac:chgData name="Plamedi L. Lusembo" userId="154736faae15abdf" providerId="LiveId" clId="{41ABFD86-78D6-4CED-86CF-8F6D4C5789E6}" dt="2017-12-07T16:48:06.696" v="5865" actId="478"/>
          <ac:spMkLst>
            <pc:docMk/>
            <pc:sldMk cId="1791280281" sldId="299"/>
            <ac:spMk id="10" creationId="{3BC67256-0289-49AD-92B9-24800BF795B3}"/>
          </ac:spMkLst>
        </pc:spChg>
        <pc:spChg chg="del">
          <ac:chgData name="Plamedi L. Lusembo" userId="154736faae15abdf" providerId="LiveId" clId="{41ABFD86-78D6-4CED-86CF-8F6D4C5789E6}" dt="2017-12-07T16:48:10.228" v="5866" actId="478"/>
          <ac:spMkLst>
            <pc:docMk/>
            <pc:sldMk cId="1791280281" sldId="299"/>
            <ac:spMk id="15" creationId="{7CEB96CA-3050-4CC4-A229-5EBEC4E32027}"/>
          </ac:spMkLst>
        </pc:spChg>
        <pc:picChg chg="del">
          <ac:chgData name="Plamedi L. Lusembo" userId="154736faae15abdf" providerId="LiveId" clId="{41ABFD86-78D6-4CED-86CF-8F6D4C5789E6}" dt="2017-12-07T16:48:10.228" v="5866" actId="478"/>
          <ac:picMkLst>
            <pc:docMk/>
            <pc:sldMk cId="1791280281" sldId="299"/>
            <ac:picMk id="17410" creationId="{714EFEF8-6FA3-4DD8-8759-E342102E9A0F}"/>
          </ac:picMkLst>
        </pc:picChg>
        <pc:picChg chg="del">
          <ac:chgData name="Plamedi L. Lusembo" userId="154736faae15abdf" providerId="LiveId" clId="{41ABFD86-78D6-4CED-86CF-8F6D4C5789E6}" dt="2017-12-07T16:48:10.228" v="5866" actId="478"/>
          <ac:picMkLst>
            <pc:docMk/>
            <pc:sldMk cId="1791280281" sldId="299"/>
            <ac:picMk id="17412" creationId="{C2D245DA-EE78-4029-A739-9D0ACB08F381}"/>
          </ac:picMkLst>
        </pc:picChg>
        <pc:picChg chg="add mod">
          <ac:chgData name="Plamedi L. Lusembo" userId="154736faae15abdf" providerId="LiveId" clId="{41ABFD86-78D6-4CED-86CF-8F6D4C5789E6}" dt="2017-12-07T16:49:41.144" v="5895" actId="14100"/>
          <ac:picMkLst>
            <pc:docMk/>
            <pc:sldMk cId="1791280281" sldId="299"/>
            <ac:picMk id="18433" creationId="{DD0588A6-ECBF-46F1-9EC5-807D3A134A58}"/>
          </ac:picMkLst>
        </pc:picChg>
      </pc:sldChg>
      <pc:sldChg chg="addSp delSp modSp add modTransition">
        <pc:chgData name="Plamedi L. Lusembo" userId="154736faae15abdf" providerId="LiveId" clId="{41ABFD86-78D6-4CED-86CF-8F6D4C5789E6}" dt="2017-12-10T13:17:47.848" v="7673" actId="20577"/>
        <pc:sldMkLst>
          <pc:docMk/>
          <pc:sldMk cId="613714060" sldId="300"/>
        </pc:sldMkLst>
        <pc:spChg chg="del">
          <ac:chgData name="Plamedi L. Lusembo" userId="154736faae15abdf" providerId="LiveId" clId="{41ABFD86-78D6-4CED-86CF-8F6D4C5789E6}" dt="2017-12-10T13:17:44.197" v="7671" actId="478"/>
          <ac:spMkLst>
            <pc:docMk/>
            <pc:sldMk cId="613714060" sldId="300"/>
            <ac:spMk id="2" creationId="{00000000-0000-0000-0000-000000000000}"/>
          </ac:spMkLst>
        </pc:spChg>
        <pc:spChg chg="del">
          <ac:chgData name="Plamedi L. Lusembo" userId="154736faae15abdf" providerId="LiveId" clId="{41ABFD86-78D6-4CED-86CF-8F6D4C5789E6}" dt="2017-12-07T16:59:03.736" v="5897" actId="478"/>
          <ac:spMkLst>
            <pc:docMk/>
            <pc:sldMk cId="613714060" sldId="300"/>
            <ac:spMk id="3" creationId="{D63EA5C8-F576-4A69-A5B4-CE3B5E5D9A3B}"/>
          </ac:spMkLst>
        </pc:spChg>
        <pc:spChg chg="add mod">
          <ac:chgData name="Plamedi L. Lusembo" userId="154736faae15abdf" providerId="LiveId" clId="{41ABFD86-78D6-4CED-86CF-8F6D4C5789E6}" dt="2017-12-07T16:59:39.826" v="5925" actId="1035"/>
          <ac:spMkLst>
            <pc:docMk/>
            <pc:sldMk cId="613714060" sldId="300"/>
            <ac:spMk id="4" creationId="{2F5D5F0D-8A98-427B-BC47-03898C3A4A74}"/>
          </ac:spMkLst>
        </pc:spChg>
        <pc:spChg chg="add del mod">
          <ac:chgData name="Plamedi L. Lusembo" userId="154736faae15abdf" providerId="LiveId" clId="{41ABFD86-78D6-4CED-86CF-8F6D4C5789E6}" dt="2017-12-10T13:17:46.759" v="7672" actId="478"/>
          <ac:spMkLst>
            <pc:docMk/>
            <pc:sldMk cId="613714060" sldId="300"/>
            <ac:spMk id="5" creationId="{510AA1BA-BD8D-4E09-84E2-F21D43FC59CE}"/>
          </ac:spMkLst>
        </pc:spChg>
        <pc:spChg chg="add">
          <ac:chgData name="Plamedi L. Lusembo" userId="154736faae15abdf" providerId="LiveId" clId="{41ABFD86-78D6-4CED-86CF-8F6D4C5789E6}" dt="2017-12-10T13:17:47.848" v="7673" actId="20577"/>
          <ac:spMkLst>
            <pc:docMk/>
            <pc:sldMk cId="613714060" sldId="300"/>
            <ac:spMk id="7" creationId="{EE0BA4D3-0D28-4605-8F4E-384BEB0F7ED4}"/>
          </ac:spMkLst>
        </pc:spChg>
        <pc:picChg chg="del">
          <ac:chgData name="Plamedi L. Lusembo" userId="154736faae15abdf" providerId="LiveId" clId="{41ABFD86-78D6-4CED-86CF-8F6D4C5789E6}" dt="2017-12-07T16:59:03.736" v="5897" actId="478"/>
          <ac:picMkLst>
            <pc:docMk/>
            <pc:sldMk cId="613714060" sldId="300"/>
            <ac:picMk id="18433" creationId="{DD0588A6-ECBF-46F1-9EC5-807D3A134A58}"/>
          </ac:picMkLst>
        </pc:picChg>
        <pc:picChg chg="add mod">
          <ac:chgData name="Plamedi L. Lusembo" userId="154736faae15abdf" providerId="LiveId" clId="{41ABFD86-78D6-4CED-86CF-8F6D4C5789E6}" dt="2017-12-07T16:59:46.343" v="5927" actId="208"/>
          <ac:picMkLst>
            <pc:docMk/>
            <pc:sldMk cId="613714060" sldId="300"/>
            <ac:picMk id="19457" creationId="{9D516C29-5EBB-4E33-A893-E8610BF9BF67}"/>
          </ac:picMkLst>
        </pc:picChg>
      </pc:sldChg>
      <pc:sldChg chg="addSp delSp modSp add modTransition">
        <pc:chgData name="Plamedi L. Lusembo" userId="154736faae15abdf" providerId="LiveId" clId="{41ABFD86-78D6-4CED-86CF-8F6D4C5789E6}" dt="2017-12-10T13:17:32.977" v="7670" actId="20577"/>
        <pc:sldMkLst>
          <pc:docMk/>
          <pc:sldMk cId="2914611233" sldId="301"/>
        </pc:sldMkLst>
        <pc:spChg chg="del">
          <ac:chgData name="Plamedi L. Lusembo" userId="154736faae15abdf" providerId="LiveId" clId="{41ABFD86-78D6-4CED-86CF-8F6D4C5789E6}" dt="2017-12-10T13:17:30.318" v="7668" actId="478"/>
          <ac:spMkLst>
            <pc:docMk/>
            <pc:sldMk cId="2914611233" sldId="301"/>
            <ac:spMk id="2" creationId="{00000000-0000-0000-0000-000000000000}"/>
          </ac:spMkLst>
        </pc:spChg>
        <pc:spChg chg="del">
          <ac:chgData name="Plamedi L. Lusembo" userId="154736faae15abdf" providerId="LiveId" clId="{41ABFD86-78D6-4CED-86CF-8F6D4C5789E6}" dt="2017-12-07T17:00:25.963" v="5929" actId="478"/>
          <ac:spMkLst>
            <pc:docMk/>
            <pc:sldMk cId="2914611233" sldId="301"/>
            <ac:spMk id="3" creationId="{D63EA5C8-F576-4A69-A5B4-CE3B5E5D9A3B}"/>
          </ac:spMkLst>
        </pc:spChg>
        <pc:spChg chg="add mod">
          <ac:chgData name="Plamedi L. Lusembo" userId="154736faae15abdf" providerId="LiveId" clId="{41ABFD86-78D6-4CED-86CF-8F6D4C5789E6}" dt="2017-12-07T17:01:11.401" v="5960" actId="1036"/>
          <ac:spMkLst>
            <pc:docMk/>
            <pc:sldMk cId="2914611233" sldId="301"/>
            <ac:spMk id="4" creationId="{57E69306-BEEB-4F3A-BC77-F856542E29FC}"/>
          </ac:spMkLst>
        </pc:spChg>
        <pc:spChg chg="add del mod">
          <ac:chgData name="Plamedi L. Lusembo" userId="154736faae15abdf" providerId="LiveId" clId="{41ABFD86-78D6-4CED-86CF-8F6D4C5789E6}" dt="2017-12-10T13:17:31.541" v="7669" actId="478"/>
          <ac:spMkLst>
            <pc:docMk/>
            <pc:sldMk cId="2914611233" sldId="301"/>
            <ac:spMk id="5" creationId="{9FF0C282-D88E-4B20-9201-C945181F561F}"/>
          </ac:spMkLst>
        </pc:spChg>
        <pc:spChg chg="add">
          <ac:chgData name="Plamedi L. Lusembo" userId="154736faae15abdf" providerId="LiveId" clId="{41ABFD86-78D6-4CED-86CF-8F6D4C5789E6}" dt="2017-12-10T13:17:32.977" v="7670" actId="20577"/>
          <ac:spMkLst>
            <pc:docMk/>
            <pc:sldMk cId="2914611233" sldId="301"/>
            <ac:spMk id="7" creationId="{7BB4CE25-FF6A-48F9-904A-CD0843386FF3}"/>
          </ac:spMkLst>
        </pc:spChg>
        <pc:picChg chg="del">
          <ac:chgData name="Plamedi L. Lusembo" userId="154736faae15abdf" providerId="LiveId" clId="{41ABFD86-78D6-4CED-86CF-8F6D4C5789E6}" dt="2017-12-07T17:00:25.963" v="5929" actId="478"/>
          <ac:picMkLst>
            <pc:docMk/>
            <pc:sldMk cId="2914611233" sldId="301"/>
            <ac:picMk id="18433" creationId="{DD0588A6-ECBF-46F1-9EC5-807D3A134A58}"/>
          </ac:picMkLst>
        </pc:picChg>
        <pc:picChg chg="add mod">
          <ac:chgData name="Plamedi L. Lusembo" userId="154736faae15abdf" providerId="LiveId" clId="{41ABFD86-78D6-4CED-86CF-8F6D4C5789E6}" dt="2017-12-07T17:01:06.238" v="5957" actId="208"/>
          <ac:picMkLst>
            <pc:docMk/>
            <pc:sldMk cId="2914611233" sldId="301"/>
            <ac:picMk id="20481" creationId="{C30D40A4-3560-4391-92CB-B80FEFCE650D}"/>
          </ac:picMkLst>
        </pc:picChg>
      </pc:sldChg>
      <pc:sldChg chg="modTransition">
        <pc:chgData name="Plamedi L. Lusembo" userId="154736faae15abdf" providerId="LiveId" clId="{41ABFD86-78D6-4CED-86CF-8F6D4C5789E6}" dt="2017-12-10T13:51:21.391" v="8197" actId="20577"/>
        <pc:sldMkLst>
          <pc:docMk/>
          <pc:sldMk cId="2345073197" sldId="302"/>
        </pc:sldMkLst>
      </pc:sldChg>
      <pc:sldChg chg="modSp add modTransition modNotesTx">
        <pc:chgData name="Plamedi L. Lusembo" userId="154736faae15abdf" providerId="LiveId" clId="{41ABFD86-78D6-4CED-86CF-8F6D4C5789E6}" dt="2017-12-10T16:59:45" v="11196" actId="20577"/>
        <pc:sldMkLst>
          <pc:docMk/>
          <pc:sldMk cId="2542925274" sldId="303"/>
        </pc:sldMkLst>
        <pc:spChg chg="mod">
          <ac:chgData name="Plamedi L. Lusembo" userId="154736faae15abdf" providerId="LiveId" clId="{41ABFD86-78D6-4CED-86CF-8F6D4C5789E6}" dt="2017-12-10T12:25:42.346" v="6659" actId="1037"/>
          <ac:spMkLst>
            <pc:docMk/>
            <pc:sldMk cId="2542925274" sldId="303"/>
            <ac:spMk id="7" creationId="{648A927D-AD94-4163-BDFC-ADBD9FD685C6}"/>
          </ac:spMkLst>
        </pc:spChg>
        <pc:picChg chg="mod">
          <ac:chgData name="Plamedi L. Lusembo" userId="154736faae15abdf" providerId="LiveId" clId="{41ABFD86-78D6-4CED-86CF-8F6D4C5789E6}" dt="2017-12-10T12:24:51.303" v="6591" actId="14100"/>
          <ac:picMkLst>
            <pc:docMk/>
            <pc:sldMk cId="2542925274" sldId="303"/>
            <ac:picMk id="1028" creationId="{7E6FE817-05A3-40F6-8EC0-D76DB9AB627F}"/>
          </ac:picMkLst>
        </pc:picChg>
      </pc:sldChg>
      <pc:sldChg chg="addSp delSp modSp add modTransition modNotesTx">
        <pc:chgData name="Plamedi L. Lusembo" userId="154736faae15abdf" providerId="LiveId" clId="{41ABFD86-78D6-4CED-86CF-8F6D4C5789E6}" dt="2017-12-10T16:42:01.285" v="10324" actId="20577"/>
        <pc:sldMkLst>
          <pc:docMk/>
          <pc:sldMk cId="1493936369" sldId="304"/>
        </pc:sldMkLst>
        <pc:spChg chg="del">
          <ac:chgData name="Plamedi L. Lusembo" userId="154736faae15abdf" providerId="LiveId" clId="{41ABFD86-78D6-4CED-86CF-8F6D4C5789E6}" dt="2017-12-10T12:23:36.195" v="6586" actId="478"/>
          <ac:spMkLst>
            <pc:docMk/>
            <pc:sldMk cId="1493936369" sldId="304"/>
            <ac:spMk id="2" creationId="{00000000-0000-0000-0000-000000000000}"/>
          </ac:spMkLst>
        </pc:spChg>
        <pc:spChg chg="add del mod">
          <ac:chgData name="Plamedi L. Lusembo" userId="154736faae15abdf" providerId="LiveId" clId="{41ABFD86-78D6-4CED-86CF-8F6D4C5789E6}" dt="2017-12-10T12:23:41.010" v="6587" actId="478"/>
          <ac:spMkLst>
            <pc:docMk/>
            <pc:sldMk cId="1493936369" sldId="304"/>
            <ac:spMk id="6" creationId="{A50869CB-42CF-4784-A5D5-8080BEC8A911}"/>
          </ac:spMkLst>
        </pc:spChg>
        <pc:spChg chg="add">
          <ac:chgData name="Plamedi L. Lusembo" userId="154736faae15abdf" providerId="LiveId" clId="{41ABFD86-78D6-4CED-86CF-8F6D4C5789E6}" dt="2017-12-10T12:23:41.927" v="6588" actId="20577"/>
          <ac:spMkLst>
            <pc:docMk/>
            <pc:sldMk cId="1493936369" sldId="304"/>
            <ac:spMk id="7" creationId="{BC24FB7A-C655-4E9E-AC4A-7ECA119DC5FE}"/>
          </ac:spMkLst>
        </pc:spChg>
      </pc:sldChg>
      <pc:sldChg chg="modSp add modTransition modNotesTx">
        <pc:chgData name="Plamedi L. Lusembo" userId="154736faae15abdf" providerId="LiveId" clId="{41ABFD86-78D6-4CED-86CF-8F6D4C5789E6}" dt="2017-12-10T17:02:32.371" v="11427" actId="20577"/>
        <pc:sldMkLst>
          <pc:docMk/>
          <pc:sldMk cId="50801054" sldId="305"/>
        </pc:sldMkLst>
        <pc:spChg chg="mod">
          <ac:chgData name="Plamedi L. Lusembo" userId="154736faae15abdf" providerId="LiveId" clId="{41ABFD86-78D6-4CED-86CF-8F6D4C5789E6}" dt="2017-12-10T12:48:10.980" v="6943" actId="1035"/>
          <ac:spMkLst>
            <pc:docMk/>
            <pc:sldMk cId="50801054" sldId="305"/>
            <ac:spMk id="2" creationId="{00000000-0000-0000-0000-000000000000}"/>
          </ac:spMkLst>
        </pc:spChg>
      </pc:sldChg>
      <pc:sldChg chg="modSp add modTransition modNotesTx">
        <pc:chgData name="Plamedi L. Lusembo" userId="154736faae15abdf" providerId="LiveId" clId="{41ABFD86-78D6-4CED-86CF-8F6D4C5789E6}" dt="2017-12-10T17:07:07.752" v="11539" actId="6549"/>
        <pc:sldMkLst>
          <pc:docMk/>
          <pc:sldMk cId="557850013" sldId="306"/>
        </pc:sldMkLst>
        <pc:spChg chg="mod">
          <ac:chgData name="Plamedi L. Lusembo" userId="154736faae15abdf" providerId="LiveId" clId="{41ABFD86-78D6-4CED-86CF-8F6D4C5789E6}" dt="2017-12-10T12:54:27.505" v="7062" actId="1035"/>
          <ac:spMkLst>
            <pc:docMk/>
            <pc:sldMk cId="557850013" sldId="306"/>
            <ac:spMk id="2" creationId="{00000000-0000-0000-0000-000000000000}"/>
          </ac:spMkLst>
        </pc:spChg>
      </pc:sldChg>
      <pc:sldChg chg="addSp delSp modSp add modTransition modNotesTx">
        <pc:chgData name="Plamedi L. Lusembo" userId="154736faae15abdf" providerId="LiveId" clId="{41ABFD86-78D6-4CED-86CF-8F6D4C5789E6}" dt="2017-12-10T17:24:20.345" v="12088" actId="20577"/>
        <pc:sldMkLst>
          <pc:docMk/>
          <pc:sldMk cId="2118051294" sldId="307"/>
        </pc:sldMkLst>
        <pc:spChg chg="del">
          <ac:chgData name="Plamedi L. Lusembo" userId="154736faae15abdf" providerId="LiveId" clId="{41ABFD86-78D6-4CED-86CF-8F6D4C5789E6}" dt="2017-12-10T13:12:17.826" v="7540" actId="478"/>
          <ac:spMkLst>
            <pc:docMk/>
            <pc:sldMk cId="2118051294" sldId="307"/>
            <ac:spMk id="2" creationId="{00000000-0000-0000-0000-000000000000}"/>
          </ac:spMkLst>
        </pc:spChg>
        <pc:spChg chg="mod">
          <ac:chgData name="Plamedi L. Lusembo" userId="154736faae15abdf" providerId="LiveId" clId="{41ABFD86-78D6-4CED-86CF-8F6D4C5789E6}" dt="2017-12-10T13:12:27.415" v="7544" actId="1037"/>
          <ac:spMkLst>
            <pc:docMk/>
            <pc:sldMk cId="2118051294" sldId="307"/>
            <ac:spMk id="3" creationId="{00000000-0000-0000-0000-000000000000}"/>
          </ac:spMkLst>
        </pc:spChg>
        <pc:spChg chg="mod">
          <ac:chgData name="Plamedi L. Lusembo" userId="154736faae15abdf" providerId="LiveId" clId="{41ABFD86-78D6-4CED-86CF-8F6D4C5789E6}" dt="2017-12-10T13:13:20.351" v="7622" actId="1036"/>
          <ac:spMkLst>
            <pc:docMk/>
            <pc:sldMk cId="2118051294" sldId="307"/>
            <ac:spMk id="4" creationId="{0608CEC7-477E-4A47-B54A-192C7234B17D}"/>
          </ac:spMkLst>
        </pc:spChg>
        <pc:spChg chg="mod">
          <ac:chgData name="Plamedi L. Lusembo" userId="154736faae15abdf" providerId="LiveId" clId="{41ABFD86-78D6-4CED-86CF-8F6D4C5789E6}" dt="2017-12-10T13:13:20.351" v="7622" actId="1036"/>
          <ac:spMkLst>
            <pc:docMk/>
            <pc:sldMk cId="2118051294" sldId="307"/>
            <ac:spMk id="6" creationId="{52AAA295-B0F7-41C8-A0BA-5ABBC63273E4}"/>
          </ac:spMkLst>
        </pc:spChg>
        <pc:spChg chg="add del mod">
          <ac:chgData name="Plamedi L. Lusembo" userId="154736faae15abdf" providerId="LiveId" clId="{41ABFD86-78D6-4CED-86CF-8F6D4C5789E6}" dt="2017-12-10T13:12:19.167" v="7541" actId="478"/>
          <ac:spMkLst>
            <pc:docMk/>
            <pc:sldMk cId="2118051294" sldId="307"/>
            <ac:spMk id="8" creationId="{B3C64006-A266-45D6-A7E6-24EAE1EFE44F}"/>
          </ac:spMkLst>
        </pc:spChg>
        <pc:picChg chg="mod">
          <ac:chgData name="Plamedi L. Lusembo" userId="154736faae15abdf" providerId="LiveId" clId="{41ABFD86-78D6-4CED-86CF-8F6D4C5789E6}" dt="2017-12-10T13:13:20.351" v="7622" actId="1036"/>
          <ac:picMkLst>
            <pc:docMk/>
            <pc:sldMk cId="2118051294" sldId="307"/>
            <ac:picMk id="5" creationId="{92AAC13A-CE30-45C5-A008-F08AEB57004C}"/>
          </ac:picMkLst>
        </pc:picChg>
      </pc:sldChg>
      <pc:sldChg chg="addSp modSp add modTransition">
        <pc:chgData name="Plamedi L. Lusembo" userId="154736faae15abdf" providerId="LiveId" clId="{41ABFD86-78D6-4CED-86CF-8F6D4C5789E6}" dt="2017-12-10T13:50:14.680" v="8196" actId="20577"/>
        <pc:sldMkLst>
          <pc:docMk/>
          <pc:sldMk cId="1395065800" sldId="308"/>
        </pc:sldMkLst>
        <pc:spChg chg="mod">
          <ac:chgData name="Plamedi L. Lusembo" userId="154736faae15abdf" providerId="LiveId" clId="{41ABFD86-78D6-4CED-86CF-8F6D4C5789E6}" dt="2017-12-10T13:34:50.456" v="7987" actId="20577"/>
          <ac:spMkLst>
            <pc:docMk/>
            <pc:sldMk cId="1395065800" sldId="308"/>
            <ac:spMk id="2" creationId="{00000000-0000-0000-0000-000000000000}"/>
          </ac:spMkLst>
        </pc:spChg>
        <pc:spChg chg="add mod">
          <ac:chgData name="Plamedi L. Lusembo" userId="154736faae15abdf" providerId="LiveId" clId="{41ABFD86-78D6-4CED-86CF-8F6D4C5789E6}" dt="2017-12-10T13:44:35.496" v="8178" actId="1036"/>
          <ac:spMkLst>
            <pc:docMk/>
            <pc:sldMk cId="1395065800" sldId="308"/>
            <ac:spMk id="3" creationId="{E64B5B67-B476-402A-920A-1EE2F0590A66}"/>
          </ac:spMkLst>
        </pc:spChg>
      </pc:sldChg>
      <pc:sldChg chg="addSp delSp modSp add">
        <pc:chgData name="Plamedi L. Lusembo" userId="154736faae15abdf" providerId="LiveId" clId="{41ABFD86-78D6-4CED-86CF-8F6D4C5789E6}" dt="2017-12-10T15:43:55.851" v="8388" actId="1038"/>
        <pc:sldMkLst>
          <pc:docMk/>
          <pc:sldMk cId="3641252673" sldId="309"/>
        </pc:sldMkLst>
        <pc:spChg chg="mod">
          <ac:chgData name="Plamedi L. Lusembo" userId="154736faae15abdf" providerId="LiveId" clId="{41ABFD86-78D6-4CED-86CF-8F6D4C5789E6}" dt="2017-12-10T15:43:39.135" v="8363" actId="1036"/>
          <ac:spMkLst>
            <pc:docMk/>
            <pc:sldMk cId="3641252673" sldId="309"/>
            <ac:spMk id="8" creationId="{56761C35-3BC6-411F-93C8-2DFA56493F54}"/>
          </ac:spMkLst>
        </pc:spChg>
        <pc:spChg chg="del">
          <ac:chgData name="Plamedi L. Lusembo" userId="154736faae15abdf" providerId="LiveId" clId="{41ABFD86-78D6-4CED-86CF-8F6D4C5789E6}" dt="2017-12-10T15:43:29.304" v="8355" actId="478"/>
          <ac:spMkLst>
            <pc:docMk/>
            <pc:sldMk cId="3641252673" sldId="309"/>
            <ac:spMk id="10" creationId="{3BC67256-0289-49AD-92B9-24800BF795B3}"/>
          </ac:spMkLst>
        </pc:spChg>
        <pc:picChg chg="add mod">
          <ac:chgData name="Plamedi L. Lusembo" userId="154736faae15abdf" providerId="LiveId" clId="{41ABFD86-78D6-4CED-86CF-8F6D4C5789E6}" dt="2017-12-10T15:43:55.851" v="8388" actId="1038"/>
          <ac:picMkLst>
            <pc:docMk/>
            <pc:sldMk cId="3641252673" sldId="309"/>
            <ac:picMk id="1026" creationId="{11ECE51E-B570-45F5-84D2-5062AAA72AF6}"/>
          </ac:picMkLst>
        </pc:picChg>
        <pc:picChg chg="add mod">
          <ac:chgData name="Plamedi L. Lusembo" userId="154736faae15abdf" providerId="LiveId" clId="{41ABFD86-78D6-4CED-86CF-8F6D4C5789E6}" dt="2017-12-10T15:43:52.196" v="8386" actId="1037"/>
          <ac:picMkLst>
            <pc:docMk/>
            <pc:sldMk cId="3641252673" sldId="309"/>
            <ac:picMk id="1028" creationId="{A37D548B-128C-462F-9824-56E0396E2B79}"/>
          </ac:picMkLst>
        </pc:picChg>
        <pc:picChg chg="del">
          <ac:chgData name="Plamedi L. Lusembo" userId="154736faae15abdf" providerId="LiveId" clId="{41ABFD86-78D6-4CED-86CF-8F6D4C5789E6}" dt="2017-12-10T15:38:55.063" v="8244" actId="478"/>
          <ac:picMkLst>
            <pc:docMk/>
            <pc:sldMk cId="3641252673" sldId="309"/>
            <ac:picMk id="17410" creationId="{714EFEF8-6FA3-4DD8-8759-E342102E9A0F}"/>
          </ac:picMkLst>
        </pc:picChg>
        <pc:picChg chg="del">
          <ac:chgData name="Plamedi L. Lusembo" userId="154736faae15abdf" providerId="LiveId" clId="{41ABFD86-78D6-4CED-86CF-8F6D4C5789E6}" dt="2017-12-10T15:40:19.598" v="8310" actId="478"/>
          <ac:picMkLst>
            <pc:docMk/>
            <pc:sldMk cId="3641252673" sldId="309"/>
            <ac:picMk id="17412" creationId="{C2D245DA-EE78-4029-A739-9D0ACB08F381}"/>
          </ac:picMkLst>
        </pc:picChg>
      </pc:sldChg>
    </pc:docChg>
  </pc:docChgLst>
  <pc:docChgLst>
    <pc:chgData name="Plamedi L. Lusembo" userId="154736faae15abdf" providerId="LiveId" clId="{54E29372-9C92-4C29-9381-61703F74C777}"/>
    <pc:docChg chg="undo redo custSel modSld">
      <pc:chgData name="Plamedi L. Lusembo" userId="154736faae15abdf" providerId="LiveId" clId="{54E29372-9C92-4C29-9381-61703F74C777}" dt="2017-12-15T16:38:46.835" v="175" actId="1038"/>
      <pc:docMkLst>
        <pc:docMk/>
      </pc:docMkLst>
      <pc:sldChg chg="modNotesTx">
        <pc:chgData name="Plamedi L. Lusembo" userId="154736faae15abdf" providerId="LiveId" clId="{54E29372-9C92-4C29-9381-61703F74C777}" dt="2017-12-15T14:45:29.760" v="0" actId="20577"/>
        <pc:sldMkLst>
          <pc:docMk/>
          <pc:sldMk cId="0" sldId="257"/>
        </pc:sldMkLst>
      </pc:sldChg>
      <pc:sldChg chg="modNotesTx">
        <pc:chgData name="Plamedi L. Lusembo" userId="154736faae15abdf" providerId="LiveId" clId="{54E29372-9C92-4C29-9381-61703F74C777}" dt="2017-12-15T14:45:35.565" v="1" actId="6549"/>
        <pc:sldMkLst>
          <pc:docMk/>
          <pc:sldMk cId="2472996622" sldId="258"/>
        </pc:sldMkLst>
      </pc:sldChg>
      <pc:sldChg chg="modNotesTx">
        <pc:chgData name="Plamedi L. Lusembo" userId="154736faae15abdf" providerId="LiveId" clId="{54E29372-9C92-4C29-9381-61703F74C777}" dt="2017-12-15T14:45:40.869" v="2" actId="6549"/>
        <pc:sldMkLst>
          <pc:docMk/>
          <pc:sldMk cId="2769194924" sldId="259"/>
        </pc:sldMkLst>
      </pc:sldChg>
      <pc:sldChg chg="modNotesTx">
        <pc:chgData name="Plamedi L. Lusembo" userId="154736faae15abdf" providerId="LiveId" clId="{54E29372-9C92-4C29-9381-61703F74C777}" dt="2017-12-15T14:45:44.478" v="3" actId="6549"/>
        <pc:sldMkLst>
          <pc:docMk/>
          <pc:sldMk cId="626955276" sldId="260"/>
        </pc:sldMkLst>
      </pc:sldChg>
      <pc:sldChg chg="modNotesTx">
        <pc:chgData name="Plamedi L. Lusembo" userId="154736faae15abdf" providerId="LiveId" clId="{54E29372-9C92-4C29-9381-61703F74C777}" dt="2017-12-15T14:45:50.370" v="5" actId="6549"/>
        <pc:sldMkLst>
          <pc:docMk/>
          <pc:sldMk cId="2489010789" sldId="261"/>
        </pc:sldMkLst>
      </pc:sldChg>
      <pc:sldChg chg="modNotesTx">
        <pc:chgData name="Plamedi L. Lusembo" userId="154736faae15abdf" providerId="LiveId" clId="{54E29372-9C92-4C29-9381-61703F74C777}" dt="2017-12-15T14:46:42.432" v="20" actId="6549"/>
        <pc:sldMkLst>
          <pc:docMk/>
          <pc:sldMk cId="2007070856" sldId="264"/>
        </pc:sldMkLst>
      </pc:sldChg>
      <pc:sldChg chg="modNotesTx">
        <pc:chgData name="Plamedi L. Lusembo" userId="154736faae15abdf" providerId="LiveId" clId="{54E29372-9C92-4C29-9381-61703F74C777}" dt="2017-12-15T14:47:23.681" v="29" actId="6549"/>
        <pc:sldMkLst>
          <pc:docMk/>
          <pc:sldMk cId="2793539094" sldId="268"/>
        </pc:sldMkLst>
      </pc:sldChg>
      <pc:sldChg chg="modNotesTx">
        <pc:chgData name="Plamedi L. Lusembo" userId="154736faae15abdf" providerId="LiveId" clId="{54E29372-9C92-4C29-9381-61703F74C777}" dt="2017-12-15T14:45:47.833" v="4" actId="6549"/>
        <pc:sldMkLst>
          <pc:docMk/>
          <pc:sldMk cId="3807322248" sldId="269"/>
        </pc:sldMkLst>
      </pc:sldChg>
      <pc:sldChg chg="modNotesTx">
        <pc:chgData name="Plamedi L. Lusembo" userId="154736faae15abdf" providerId="LiveId" clId="{54E29372-9C92-4C29-9381-61703F74C777}" dt="2017-12-15T14:45:59.186" v="8" actId="6549"/>
        <pc:sldMkLst>
          <pc:docMk/>
          <pc:sldMk cId="4125233982" sldId="270"/>
        </pc:sldMkLst>
      </pc:sldChg>
      <pc:sldChg chg="modNotesTx">
        <pc:chgData name="Plamedi L. Lusembo" userId="154736faae15abdf" providerId="LiveId" clId="{54E29372-9C92-4C29-9381-61703F74C777}" dt="2017-12-15T14:45:56.347" v="7" actId="6549"/>
        <pc:sldMkLst>
          <pc:docMk/>
          <pc:sldMk cId="3925740927" sldId="271"/>
        </pc:sldMkLst>
      </pc:sldChg>
      <pc:sldChg chg="modNotesTx">
        <pc:chgData name="Plamedi L. Lusembo" userId="154736faae15abdf" providerId="LiveId" clId="{54E29372-9C92-4C29-9381-61703F74C777}" dt="2017-12-15T14:46:02.197" v="9" actId="6549"/>
        <pc:sldMkLst>
          <pc:docMk/>
          <pc:sldMk cId="2773541759" sldId="272"/>
        </pc:sldMkLst>
      </pc:sldChg>
      <pc:sldChg chg="modNotesTx">
        <pc:chgData name="Plamedi L. Lusembo" userId="154736faae15abdf" providerId="LiveId" clId="{54E29372-9C92-4C29-9381-61703F74C777}" dt="2017-12-15T14:46:05.048" v="10" actId="6549"/>
        <pc:sldMkLst>
          <pc:docMk/>
          <pc:sldMk cId="3817911589" sldId="273"/>
        </pc:sldMkLst>
      </pc:sldChg>
      <pc:sldChg chg="modNotesTx">
        <pc:chgData name="Plamedi L. Lusembo" userId="154736faae15abdf" providerId="LiveId" clId="{54E29372-9C92-4C29-9381-61703F74C777}" dt="2017-12-15T14:46:13.853" v="13" actId="6549"/>
        <pc:sldMkLst>
          <pc:docMk/>
          <pc:sldMk cId="2102172065" sldId="274"/>
        </pc:sldMkLst>
      </pc:sldChg>
      <pc:sldChg chg="modNotesTx">
        <pc:chgData name="Plamedi L. Lusembo" userId="154736faae15abdf" providerId="LiveId" clId="{54E29372-9C92-4C29-9381-61703F74C777}" dt="2017-12-15T14:46:08.462" v="11" actId="6549"/>
        <pc:sldMkLst>
          <pc:docMk/>
          <pc:sldMk cId="4151539289" sldId="277"/>
        </pc:sldMkLst>
      </pc:sldChg>
      <pc:sldChg chg="modNotesTx">
        <pc:chgData name="Plamedi L. Lusembo" userId="154736faae15abdf" providerId="LiveId" clId="{54E29372-9C92-4C29-9381-61703F74C777}" dt="2017-12-15T14:46:11.181" v="12" actId="6549"/>
        <pc:sldMkLst>
          <pc:docMk/>
          <pc:sldMk cId="464842808" sldId="278"/>
        </pc:sldMkLst>
      </pc:sldChg>
      <pc:sldChg chg="modNotesTx">
        <pc:chgData name="Plamedi L. Lusembo" userId="154736faae15abdf" providerId="LiveId" clId="{54E29372-9C92-4C29-9381-61703F74C777}" dt="2017-12-15T14:46:16.697" v="14" actId="6549"/>
        <pc:sldMkLst>
          <pc:docMk/>
          <pc:sldMk cId="3089999003" sldId="279"/>
        </pc:sldMkLst>
      </pc:sldChg>
      <pc:sldChg chg="modNotesTx">
        <pc:chgData name="Plamedi L. Lusembo" userId="154736faae15abdf" providerId="LiveId" clId="{54E29372-9C92-4C29-9381-61703F74C777}" dt="2017-12-15T14:46:25.275" v="16" actId="6549"/>
        <pc:sldMkLst>
          <pc:docMk/>
          <pc:sldMk cId="1507284177" sldId="281"/>
        </pc:sldMkLst>
      </pc:sldChg>
      <pc:sldChg chg="modNotesTx">
        <pc:chgData name="Plamedi L. Lusembo" userId="154736faae15abdf" providerId="LiveId" clId="{54E29372-9C92-4C29-9381-61703F74C777}" dt="2017-12-15T14:46:27.915" v="17" actId="6549"/>
        <pc:sldMkLst>
          <pc:docMk/>
          <pc:sldMk cId="809845031" sldId="282"/>
        </pc:sldMkLst>
      </pc:sldChg>
      <pc:sldChg chg="modNotesTx">
        <pc:chgData name="Plamedi L. Lusembo" userId="154736faae15abdf" providerId="LiveId" clId="{54E29372-9C92-4C29-9381-61703F74C777}" dt="2017-12-15T14:46:37.094" v="19" actId="6549"/>
        <pc:sldMkLst>
          <pc:docMk/>
          <pc:sldMk cId="2380138822" sldId="284"/>
        </pc:sldMkLst>
      </pc:sldChg>
      <pc:sldChg chg="modNotesTx">
        <pc:chgData name="Plamedi L. Lusembo" userId="154736faae15abdf" providerId="LiveId" clId="{54E29372-9C92-4C29-9381-61703F74C777}" dt="2017-12-15T14:46:51.010" v="22" actId="6549"/>
        <pc:sldMkLst>
          <pc:docMk/>
          <pc:sldMk cId="3860820338" sldId="286"/>
        </pc:sldMkLst>
      </pc:sldChg>
      <pc:sldChg chg="addSp delSp modSp">
        <pc:chgData name="Plamedi L. Lusembo" userId="154736faae15abdf" providerId="LiveId" clId="{54E29372-9C92-4C29-9381-61703F74C777}" dt="2017-12-15T14:53:05.681" v="135" actId="1038"/>
        <pc:sldMkLst>
          <pc:docMk/>
          <pc:sldMk cId="2891978974" sldId="287"/>
        </pc:sldMkLst>
        <pc:picChg chg="add mod">
          <ac:chgData name="Plamedi L. Lusembo" userId="154736faae15abdf" providerId="LiveId" clId="{54E29372-9C92-4C29-9381-61703F74C777}" dt="2017-12-15T14:53:05.681" v="135" actId="1038"/>
          <ac:picMkLst>
            <pc:docMk/>
            <pc:sldMk cId="2891978974" sldId="287"/>
            <ac:picMk id="3" creationId="{6465E9A1-6A61-4872-8E96-B504BD38DEC9}"/>
          </ac:picMkLst>
        </pc:picChg>
        <pc:picChg chg="del">
          <ac:chgData name="Plamedi L. Lusembo" userId="154736faae15abdf" providerId="LiveId" clId="{54E29372-9C92-4C29-9381-61703F74C777}" dt="2017-12-15T14:50:35.009" v="65" actId="478"/>
          <ac:picMkLst>
            <pc:docMk/>
            <pc:sldMk cId="2891978974" sldId="287"/>
            <ac:picMk id="6145" creationId="{B4CA5414-9E29-4119-B44B-1670D2E48A0E}"/>
          </ac:picMkLst>
        </pc:picChg>
      </pc:sldChg>
      <pc:sldChg chg="modNotesTx">
        <pc:chgData name="Plamedi L. Lusembo" userId="154736faae15abdf" providerId="LiveId" clId="{54E29372-9C92-4C29-9381-61703F74C777}" dt="2017-12-15T14:46:58.443" v="23" actId="6549"/>
        <pc:sldMkLst>
          <pc:docMk/>
          <pc:sldMk cId="3295294271" sldId="291"/>
        </pc:sldMkLst>
      </pc:sldChg>
      <pc:sldChg chg="modNotesTx">
        <pc:chgData name="Plamedi L. Lusembo" userId="154736faae15abdf" providerId="LiveId" clId="{54E29372-9C92-4C29-9381-61703F74C777}" dt="2017-12-15T14:47:00.976" v="24" actId="6549"/>
        <pc:sldMkLst>
          <pc:docMk/>
          <pc:sldMk cId="4132435436" sldId="292"/>
        </pc:sldMkLst>
      </pc:sldChg>
      <pc:sldChg chg="modNotesTx">
        <pc:chgData name="Plamedi L. Lusembo" userId="154736faae15abdf" providerId="LiveId" clId="{54E29372-9C92-4C29-9381-61703F74C777}" dt="2017-12-15T14:47:04.067" v="25" actId="6549"/>
        <pc:sldMkLst>
          <pc:docMk/>
          <pc:sldMk cId="894195874" sldId="293"/>
        </pc:sldMkLst>
      </pc:sldChg>
      <pc:sldChg chg="modNotesTx">
        <pc:chgData name="Plamedi L. Lusembo" userId="154736faae15abdf" providerId="LiveId" clId="{54E29372-9C92-4C29-9381-61703F74C777}" dt="2017-12-15T14:47:09.222" v="26" actId="6549"/>
        <pc:sldMkLst>
          <pc:docMk/>
          <pc:sldMk cId="3751665740" sldId="295"/>
        </pc:sldMkLst>
      </pc:sldChg>
      <pc:sldChg chg="modSp">
        <pc:chgData name="Plamedi L. Lusembo" userId="154736faae15abdf" providerId="LiveId" clId="{54E29372-9C92-4C29-9381-61703F74C777}" dt="2017-12-15T14:53:13.617" v="137" actId="2085"/>
        <pc:sldMkLst>
          <pc:docMk/>
          <pc:sldMk cId="1791280281" sldId="299"/>
        </pc:sldMkLst>
        <pc:picChg chg="mod">
          <ac:chgData name="Plamedi L. Lusembo" userId="154736faae15abdf" providerId="LiveId" clId="{54E29372-9C92-4C29-9381-61703F74C777}" dt="2017-12-15T14:53:13.617" v="137" actId="2085"/>
          <ac:picMkLst>
            <pc:docMk/>
            <pc:sldMk cId="1791280281" sldId="299"/>
            <ac:picMk id="4" creationId="{F7DA0A9F-E4E1-4301-92B9-B56B45B80165}"/>
          </ac:picMkLst>
        </pc:picChg>
      </pc:sldChg>
      <pc:sldChg chg="addSp delSp modSp">
        <pc:chgData name="Plamedi L. Lusembo" userId="154736faae15abdf" providerId="LiveId" clId="{54E29372-9C92-4C29-9381-61703F74C777}" dt="2017-12-15T16:38:46.835" v="175" actId="1038"/>
        <pc:sldMkLst>
          <pc:docMk/>
          <pc:sldMk cId="613714060" sldId="300"/>
        </pc:sldMkLst>
        <pc:picChg chg="del">
          <ac:chgData name="Plamedi L. Lusembo" userId="154736faae15abdf" providerId="LiveId" clId="{54E29372-9C92-4C29-9381-61703F74C777}" dt="2017-12-15T16:38:27.836" v="149" actId="478"/>
          <ac:picMkLst>
            <pc:docMk/>
            <pc:sldMk cId="613714060" sldId="300"/>
            <ac:picMk id="3" creationId="{B427AE34-FE8D-43B1-9D44-416BBBAD75C1}"/>
          </ac:picMkLst>
        </pc:picChg>
        <pc:picChg chg="add mod">
          <ac:chgData name="Plamedi L. Lusembo" userId="154736faae15abdf" providerId="LiveId" clId="{54E29372-9C92-4C29-9381-61703F74C777}" dt="2017-12-15T16:38:46.835" v="175" actId="1038"/>
          <ac:picMkLst>
            <pc:docMk/>
            <pc:sldMk cId="613714060" sldId="300"/>
            <ac:picMk id="5" creationId="{5A764A0E-940B-4E64-AA11-1D7853F01AF2}"/>
          </ac:picMkLst>
        </pc:picChg>
      </pc:sldChg>
      <pc:sldChg chg="addSp delSp modSp">
        <pc:chgData name="Plamedi L. Lusembo" userId="154736faae15abdf" providerId="LiveId" clId="{54E29372-9C92-4C29-9381-61703F74C777}" dt="2017-12-15T16:20:53.671" v="148" actId="1036"/>
        <pc:sldMkLst>
          <pc:docMk/>
          <pc:sldMk cId="2914611233" sldId="301"/>
        </pc:sldMkLst>
        <pc:picChg chg="add del">
          <ac:chgData name="Plamedi L. Lusembo" userId="154736faae15abdf" providerId="LiveId" clId="{54E29372-9C92-4C29-9381-61703F74C777}" dt="2017-12-15T16:20:32.179" v="140" actId="478"/>
          <ac:picMkLst>
            <pc:docMk/>
            <pc:sldMk cId="2914611233" sldId="301"/>
            <ac:picMk id="3" creationId="{1964F1B9-58A7-47EB-9083-FEC53C83A26E}"/>
          </ac:picMkLst>
        </pc:picChg>
        <pc:picChg chg="add mod">
          <ac:chgData name="Plamedi L. Lusembo" userId="154736faae15abdf" providerId="LiveId" clId="{54E29372-9C92-4C29-9381-61703F74C777}" dt="2017-12-15T16:20:53.671" v="148" actId="1036"/>
          <ac:picMkLst>
            <pc:docMk/>
            <pc:sldMk cId="2914611233" sldId="301"/>
            <ac:picMk id="5" creationId="{E5FB9F34-FA13-4EDE-8AD7-564989D7E3BC}"/>
          </ac:picMkLst>
        </pc:picChg>
      </pc:sldChg>
      <pc:sldChg chg="modNotesTx">
        <pc:chgData name="Plamedi L. Lusembo" userId="154736faae15abdf" providerId="LiveId" clId="{54E29372-9C92-4C29-9381-61703F74C777}" dt="2017-12-15T14:46:22.369" v="15" actId="6549"/>
        <pc:sldMkLst>
          <pc:docMk/>
          <pc:sldMk cId="2542925274" sldId="303"/>
        </pc:sldMkLst>
      </pc:sldChg>
      <pc:sldChg chg="modNotesTx">
        <pc:chgData name="Plamedi L. Lusembo" userId="154736faae15abdf" providerId="LiveId" clId="{54E29372-9C92-4C29-9381-61703F74C777}" dt="2017-12-15T14:45:53.151" v="6" actId="6549"/>
        <pc:sldMkLst>
          <pc:docMk/>
          <pc:sldMk cId="1493936369" sldId="304"/>
        </pc:sldMkLst>
      </pc:sldChg>
      <pc:sldChg chg="modNotesTx">
        <pc:chgData name="Plamedi L. Lusembo" userId="154736faae15abdf" providerId="LiveId" clId="{54E29372-9C92-4C29-9381-61703F74C777}" dt="2017-12-15T14:46:31.683" v="18" actId="6549"/>
        <pc:sldMkLst>
          <pc:docMk/>
          <pc:sldMk cId="50801054" sldId="305"/>
        </pc:sldMkLst>
      </pc:sldChg>
      <pc:sldChg chg="addSp delSp modSp modNotesTx">
        <pc:chgData name="Plamedi L. Lusembo" userId="154736faae15abdf" providerId="LiveId" clId="{54E29372-9C92-4C29-9381-61703F74C777}" dt="2017-12-15T14:50:02.741" v="64" actId="1035"/>
        <pc:sldMkLst>
          <pc:docMk/>
          <pc:sldMk cId="557850013" sldId="306"/>
        </pc:sldMkLst>
        <pc:spChg chg="mod">
          <ac:chgData name="Plamedi L. Lusembo" userId="154736faae15abdf" providerId="LiveId" clId="{54E29372-9C92-4C29-9381-61703F74C777}" dt="2017-12-15T14:50:02.741" v="64" actId="1035"/>
          <ac:spMkLst>
            <pc:docMk/>
            <pc:sldMk cId="557850013" sldId="306"/>
            <ac:spMk id="6" creationId="{7B2B0976-742B-432F-820F-4BD665B55D06}"/>
          </ac:spMkLst>
        </pc:spChg>
        <pc:spChg chg="mod">
          <ac:chgData name="Plamedi L. Lusembo" userId="154736faae15abdf" providerId="LiveId" clId="{54E29372-9C92-4C29-9381-61703F74C777}" dt="2017-12-15T14:49:53.646" v="61" actId="1037"/>
          <ac:spMkLst>
            <pc:docMk/>
            <pc:sldMk cId="557850013" sldId="306"/>
            <ac:spMk id="7" creationId="{8160808F-C36F-4B4F-8878-3D96E11BA76D}"/>
          </ac:spMkLst>
        </pc:spChg>
        <pc:picChg chg="add del mod">
          <ac:chgData name="Plamedi L. Lusembo" userId="154736faae15abdf" providerId="LiveId" clId="{54E29372-9C92-4C29-9381-61703F74C777}" dt="2017-12-15T14:49:03.742" v="36"/>
          <ac:picMkLst>
            <pc:docMk/>
            <pc:sldMk cId="557850013" sldId="306"/>
            <ac:picMk id="4" creationId="{6C01AAFF-86AA-457D-8C29-1D1DDE874999}"/>
          </ac:picMkLst>
        </pc:picChg>
        <pc:picChg chg="add mod">
          <ac:chgData name="Plamedi L. Lusembo" userId="154736faae15abdf" providerId="LiveId" clId="{54E29372-9C92-4C29-9381-61703F74C777}" dt="2017-12-15T14:49:58.068" v="62" actId="1036"/>
          <ac:picMkLst>
            <pc:docMk/>
            <pc:sldMk cId="557850013" sldId="306"/>
            <ac:picMk id="8" creationId="{321E5CB0-FC68-45AB-BA8A-C170540585A6}"/>
          </ac:picMkLst>
        </pc:picChg>
        <pc:picChg chg="add del">
          <ac:chgData name="Plamedi L. Lusembo" userId="154736faae15abdf" providerId="LiveId" clId="{54E29372-9C92-4C29-9381-61703F74C777}" dt="2017-12-15T14:49:09.556" v="38" actId="478"/>
          <ac:picMkLst>
            <pc:docMk/>
            <pc:sldMk cId="557850013" sldId="306"/>
            <ac:picMk id="4097" creationId="{7DB44234-543E-4EE4-9AAE-440FA6EF66B0}"/>
          </ac:picMkLst>
        </pc:picChg>
      </pc:sldChg>
      <pc:sldChg chg="modNotesTx">
        <pc:chgData name="Plamedi L. Lusembo" userId="154736faae15abdf" providerId="LiveId" clId="{54E29372-9C92-4C29-9381-61703F74C777}" dt="2017-12-15T14:47:13.431" v="27" actId="6549"/>
        <pc:sldMkLst>
          <pc:docMk/>
          <pc:sldMk cId="2118051294" sldId="307"/>
        </pc:sldMkLst>
      </pc:sldChg>
      <pc:sldChg chg="modNotesTx">
        <pc:chgData name="Plamedi L. Lusembo" userId="154736faae15abdf" providerId="LiveId" clId="{54E29372-9C92-4C29-9381-61703F74C777}" dt="2017-12-15T14:47:19.634" v="28" actId="6549"/>
        <pc:sldMkLst>
          <pc:docMk/>
          <pc:sldMk cId="3641252673" sldId="30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37089E-2E75-4977-B16F-D645AF402C76}" type="datetimeFigureOut">
              <a:rPr lang="en-US" smtClean="0"/>
              <a:t>12/15/2017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69DCA1-CD9C-4445-B80E-7A9083F54C0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724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9DCA1-CD9C-4445-B80E-7A9083F54C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5864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9DCA1-CD9C-4445-B80E-7A9083F54C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819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9DCA1-CD9C-4445-B80E-7A9083F54C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78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9DCA1-CD9C-4445-B80E-7A9083F54C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76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9DCA1-CD9C-4445-B80E-7A9083F54C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762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9DCA1-CD9C-4445-B80E-7A9083F54C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0058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9DCA1-CD9C-4445-B80E-7A9083F54C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332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9DCA1-CD9C-4445-B80E-7A9083F54C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3948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9DCA1-CD9C-4445-B80E-7A9083F54C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3554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9DCA1-CD9C-4445-B80E-7A9083F54C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4646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9DCA1-CD9C-4445-B80E-7A9083F54C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0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9DCA1-CD9C-4445-B80E-7A9083F54C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8465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9DCA1-CD9C-4445-B80E-7A9083F54C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417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9DCA1-CD9C-4445-B80E-7A9083F54C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246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9DCA1-CD9C-4445-B80E-7A9083F54C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2495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9DCA1-CD9C-4445-B80E-7A9083F54C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930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9DCA1-CD9C-4445-B80E-7A9083F54C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766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9DCA1-CD9C-4445-B80E-7A9083F54C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429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9DCA1-CD9C-4445-B80E-7A9083F54C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5426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9DCA1-CD9C-4445-B80E-7A9083F54C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0736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9DCA1-CD9C-4445-B80E-7A9083F54C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0151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adquirido</a:t>
            </a:r>
            <a:r>
              <a:rPr lang="en-US" dirty="0"/>
              <a:t> o Kit </a:t>
            </a:r>
            <a:r>
              <a:rPr lang="en-US" dirty="0" err="1"/>
              <a:t>CanaKit</a:t>
            </a:r>
            <a:r>
              <a:rPr lang="en-US" dirty="0"/>
              <a:t> Raspberry Pi 3 Starter Kit que </a:t>
            </a:r>
            <a:r>
              <a:rPr lang="en-US" dirty="0" err="1"/>
              <a:t>contem</a:t>
            </a:r>
            <a:r>
              <a:rPr lang="en-US" dirty="0"/>
              <a:t> </a:t>
            </a:r>
            <a:r>
              <a:rPr lang="en-US" dirty="0" err="1"/>
              <a:t>principalmente</a:t>
            </a:r>
            <a:r>
              <a:rPr lang="en-US" dirty="0"/>
              <a:t>:</a:t>
            </a:r>
          </a:p>
          <a:p>
            <a:pPr lvl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Raspberry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B;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</a:t>
            </a:r>
            <a:r>
              <a:rPr lang="pt-B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em plástico para 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Raspberry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B;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fonte de alimentação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MicroUSB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cartão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MicroSD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 de 32GB;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leitor USB de cartão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MicroSD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dissipadores de calor em alumínio;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cabo HDMI.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9DCA1-CD9C-4445-B80E-7A9083F54C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002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9DCA1-CD9C-4445-B80E-7A9083F54C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4299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9DCA1-CD9C-4445-B80E-7A9083F54C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0107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9DCA1-CD9C-4445-B80E-7A9083F54C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9367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9DCA1-CD9C-4445-B80E-7A9083F54C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9322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9DCA1-CD9C-4445-B80E-7A9083F54C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355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Eras Demi ITC" panose="020B0805030504020804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9DCA1-CD9C-4445-B80E-7A9083F54C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571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9DCA1-CD9C-4445-B80E-7A9083F54C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9DCA1-CD9C-4445-B80E-7A9083F54C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9096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9DCA1-CD9C-4445-B80E-7A9083F54C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8040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9DCA1-CD9C-4445-B80E-7A9083F54C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814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9DCA1-CD9C-4445-B80E-7A9083F54C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612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9DCA1-CD9C-4445-B80E-7A9083F54C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549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9DCA1-CD9C-4445-B80E-7A9083F54C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597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9DCA1-CD9C-4445-B80E-7A9083F54C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2143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9DCA1-CD9C-4445-B80E-7A9083F54C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294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9DCA1-CD9C-4445-B80E-7A9083F54C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6189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9DCA1-CD9C-4445-B80E-7A9083F54C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086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9DCA1-CD9C-4445-B80E-7A9083F54C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60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9DCA1-CD9C-4445-B80E-7A9083F54C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9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9DCA1-CD9C-4445-B80E-7A9083F54C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834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9DCA1-CD9C-4445-B80E-7A9083F54C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907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9DCA1-CD9C-4445-B80E-7A9083F54C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59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751E00-8267-4604-A477-06D690F3831A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BB5B2E-7B09-42BA-B78A-718198AF4022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A41635-D202-4D10-8FA9-DA258B96F66E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680520"/>
          </a:xfrm>
        </p:spPr>
        <p:txBody>
          <a:bodyPr/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68E297-6CBE-4718-A55E-559A2615A1B7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56A142-61B5-4E3D-90E3-37CCCA5B8200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46EF70-771F-4125-BD92-2CF85D34D26F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E55F65-09CC-47BE-B43C-09A283D2E9B2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02316F-EB17-4252-8A8C-611AED72FBAB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B138E0-A9D7-4867-995F-585EB895710D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CF3198-B843-4265-ABF0-65946D3BF37C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0879FC-8726-479C-A2CE-57C987F54908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/>
              <a:t>Clique para editar o estilo do título mestre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1"/>
            <a:ext cx="8229600" cy="4277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pt-B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pt-B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38F5D6D9-064D-480F-AE44-1D22C9D85F98}" type="slidenum">
              <a:rPr lang="pt-BR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bmp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79512" y="476672"/>
            <a:ext cx="8737004" cy="3267794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4000" cap="all" dirty="0">
                <a:latin typeface="Eras Demi ITC" panose="020B0805030504020804" pitchFamily="34" charset="0"/>
              </a:rPr>
              <a:t>protótipo de sistema de automação residencial integrado com </a:t>
            </a:r>
            <a:r>
              <a:rPr lang="pt-BR" sz="4000" cap="all" dirty="0" err="1">
                <a:latin typeface="Eras Demi ITC" panose="020B0805030504020804" pitchFamily="34" charset="0"/>
              </a:rPr>
              <a:t>raspberry</a:t>
            </a:r>
            <a:r>
              <a:rPr lang="pt-BR" sz="4000" cap="all" dirty="0">
                <a:latin typeface="Eras Demi ITC" panose="020B0805030504020804" pitchFamily="34" charset="0"/>
              </a:rPr>
              <a:t> </a:t>
            </a:r>
            <a:r>
              <a:rPr lang="pt-BR" sz="4000" cap="all" dirty="0" err="1">
                <a:latin typeface="Eras Demi ITC" panose="020B0805030504020804" pitchFamily="34" charset="0"/>
              </a:rPr>
              <a:t>pi</a:t>
            </a:r>
            <a:r>
              <a:rPr lang="pt-BR" sz="4000" cap="all" dirty="0">
                <a:latin typeface="Eras Demi ITC" panose="020B0805030504020804" pitchFamily="34" charset="0"/>
              </a:rPr>
              <a:t> utilizando </a:t>
            </a:r>
            <a:r>
              <a:rPr lang="pt-BR" sz="4000" cap="all" dirty="0" err="1">
                <a:latin typeface="Eras Demi ITC" panose="020B0805030504020804" pitchFamily="34" charset="0"/>
              </a:rPr>
              <a:t>windows</a:t>
            </a:r>
            <a:endParaRPr lang="en-US" sz="4000" cap="all" dirty="0">
              <a:latin typeface="Eras Demi ITC" panose="020B08050305040208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526" y="4246240"/>
            <a:ext cx="9144000" cy="163103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pt-BR" sz="2800" dirty="0">
                <a:latin typeface="Eras Demi ITC" panose="020B0805030504020804" pitchFamily="34" charset="0"/>
              </a:rPr>
              <a:t>Aluno: Plamedi L. Lusembo</a:t>
            </a:r>
          </a:p>
          <a:p>
            <a:pPr>
              <a:lnSpc>
                <a:spcPct val="120000"/>
              </a:lnSpc>
            </a:pPr>
            <a:r>
              <a:rPr lang="pt-BR" sz="2800" dirty="0">
                <a:latin typeface="Eras Demi ITC" panose="020B0805030504020804" pitchFamily="34" charset="0"/>
              </a:rPr>
              <a:t>Orientador: Prof. Miguel Alexandre </a:t>
            </a:r>
            <a:r>
              <a:rPr lang="pt-BR" sz="2800" dirty="0" err="1">
                <a:latin typeface="Eras Demi ITC" panose="020B0805030504020804" pitchFamily="34" charset="0"/>
              </a:rPr>
              <a:t>Wisintainer</a:t>
            </a:r>
            <a:endParaRPr lang="pt-BR" sz="2800" dirty="0">
              <a:latin typeface="Eras Demi ITC" panose="020B08050305040208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DCDEEABA-6442-4915-AF74-B0F232899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0789" y="1161498"/>
            <a:ext cx="3883047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Raspberry</a:t>
            </a:r>
            <a:r>
              <a:rPr kumimoji="0" lang="pt-BR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 </a:t>
            </a:r>
            <a:r>
              <a:rPr kumimoji="0" lang="pt-BR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Pi</a:t>
            </a:r>
            <a:r>
              <a:rPr kumimoji="0" lang="pt-BR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 3 </a:t>
            </a:r>
            <a:r>
              <a:rPr kumimoji="0" lang="pt-BR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Model</a:t>
            </a:r>
            <a:r>
              <a:rPr kumimoji="0" lang="pt-BR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 B</a:t>
            </a: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Eras Demi ITC" panose="020B0805030504020804" pitchFamily="34" charset="0"/>
            </a:endParaRPr>
          </a:p>
        </p:txBody>
      </p:sp>
      <p:pic>
        <p:nvPicPr>
          <p:cNvPr id="2049" name="Picture 21" descr="placa 5%402x">
            <a:extLst>
              <a:ext uri="{FF2B5EF4-FFF2-40B4-BE49-F238E27FC236}">
                <a16:creationId xmlns:a16="http://schemas.microsoft.com/office/drawing/2014/main" id="{4A482F6A-5467-4DA3-8564-91051A8D8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334" y="1628800"/>
            <a:ext cx="6541958" cy="4663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D192A9A4-0EFC-4682-8F6B-9F0800A07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616" y="6291810"/>
            <a:ext cx="460749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 Fonte: adaptado do </a:t>
            </a:r>
            <a:r>
              <a:rPr kumimoji="0" lang="pt-B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Raspberry</a:t>
            </a:r>
            <a:r>
              <a:rPr kumimoji="0" lang="pt-B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 PI Foundation (2017).</a:t>
            </a:r>
            <a:endParaRPr kumimoji="0" lang="pt-BR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Eras Demi ITC" panose="020B0805030504020804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D4E2F6D-8018-49FD-8280-FCDC271C6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0948" y="-234280"/>
            <a:ext cx="5472608" cy="1143000"/>
          </a:xfrm>
        </p:spPr>
        <p:txBody>
          <a:bodyPr/>
          <a:lstStyle/>
          <a:p>
            <a:r>
              <a:rPr lang="pt-BR" sz="3500" dirty="0">
                <a:latin typeface="Eras Demi ITC" panose="020B0805030504020804" pitchFamily="34" charset="0"/>
              </a:rPr>
              <a:t>Fundamentação Teórica</a:t>
            </a:r>
          </a:p>
        </p:txBody>
      </p:sp>
    </p:spTree>
    <p:extLst>
      <p:ext uri="{BB962C8B-B14F-4D97-AF65-F5344CB8AC3E}">
        <p14:creationId xmlns:p14="http://schemas.microsoft.com/office/powerpoint/2010/main" val="277354175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1268760"/>
            <a:ext cx="3960440" cy="720080"/>
          </a:xfrm>
        </p:spPr>
        <p:txBody>
          <a:bodyPr>
            <a:normAutofit/>
          </a:bodyPr>
          <a:lstStyle/>
          <a:p>
            <a:r>
              <a:rPr lang="pt-BR" sz="3600" b="1" dirty="0">
                <a:latin typeface="Eras Demi ITC" panose="020B0805030504020804" pitchFamily="34" charset="0"/>
              </a:rPr>
              <a:t>Windows </a:t>
            </a:r>
            <a:r>
              <a:rPr lang="pt-BR" sz="3600" b="1" dirty="0" err="1">
                <a:latin typeface="Eras Demi ITC" panose="020B0805030504020804" pitchFamily="34" charset="0"/>
              </a:rPr>
              <a:t>IoT</a:t>
            </a:r>
            <a:endParaRPr lang="pt-BR" sz="2400" dirty="0">
              <a:latin typeface="Eras Demi ITC" panose="020B0805030504020804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6DEB643-9B4C-447E-9365-5CB9A4D8836F}"/>
              </a:ext>
            </a:extLst>
          </p:cNvPr>
          <p:cNvSpPr/>
          <p:nvPr/>
        </p:nvSpPr>
        <p:spPr>
          <a:xfrm>
            <a:off x="662880" y="2204864"/>
            <a:ext cx="82296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pt-BR" sz="2800" dirty="0">
                <a:latin typeface="Eras Demi ITC" panose="020B0805030504020804" pitchFamily="34" charset="0"/>
              </a:rPr>
              <a:t>– Conjunto de SO da Microsoft para dispositivos pequenos com ou sem monitor;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pt-BR" sz="2800" dirty="0">
                <a:latin typeface="Eras Demi ITC" panose="020B0805030504020804" pitchFamily="34" charset="0"/>
              </a:rPr>
              <a:t>– É executado em dispositivos ARM e x86/x64”;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pt-BR" sz="2800" dirty="0">
                <a:latin typeface="Eras Demi ITC" panose="020B0805030504020804" pitchFamily="34" charset="0"/>
              </a:rPr>
              <a:t>– Sucessor do Windows </a:t>
            </a:r>
            <a:r>
              <a:rPr lang="pt-BR" sz="2800" dirty="0" err="1">
                <a:latin typeface="Eras Demi ITC" panose="020B0805030504020804" pitchFamily="34" charset="0"/>
              </a:rPr>
              <a:t>Embedded</a:t>
            </a:r>
            <a:r>
              <a:rPr lang="pt-BR" sz="2800" dirty="0">
                <a:latin typeface="Eras Demi ITC" panose="020B0805030504020804" pitchFamily="34" charset="0"/>
              </a:rPr>
              <a:t>.</a:t>
            </a:r>
            <a:endParaRPr lang="en-US" sz="28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758EBF9-034A-4455-B707-FEFE4382EC07}"/>
              </a:ext>
            </a:extLst>
          </p:cNvPr>
          <p:cNvSpPr/>
          <p:nvPr/>
        </p:nvSpPr>
        <p:spPr>
          <a:xfrm>
            <a:off x="564604" y="4797152"/>
            <a:ext cx="799288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pt-BR" sz="3200" b="1" dirty="0">
                <a:latin typeface="Eras Demi ITC" panose="020B0805030504020804" pitchFamily="34" charset="0"/>
              </a:rPr>
              <a:t>Windows 10 </a:t>
            </a:r>
            <a:r>
              <a:rPr lang="pt-BR" sz="3200" b="1" dirty="0" err="1">
                <a:latin typeface="Eras Demi ITC" panose="020B0805030504020804" pitchFamily="34" charset="0"/>
              </a:rPr>
              <a:t>IoT</a:t>
            </a:r>
            <a:r>
              <a:rPr lang="pt-BR" sz="3200" b="1" dirty="0">
                <a:latin typeface="Eras Demi ITC" panose="020B0805030504020804" pitchFamily="34" charset="0"/>
              </a:rPr>
              <a:t> Core</a:t>
            </a:r>
            <a:r>
              <a:rPr lang="pt-BR" sz="2800" dirty="0">
                <a:latin typeface="Eras Demi ITC" panose="020B0805030504020804" pitchFamily="34" charset="0"/>
              </a:rPr>
              <a:t>: Versão compacta do Windows 10  projetada e otimizada para dispositivos embarcados. 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155AADDA-7FB3-4251-8773-EAD6A7E14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0948" y="-234280"/>
            <a:ext cx="5472608" cy="1143000"/>
          </a:xfrm>
        </p:spPr>
        <p:txBody>
          <a:bodyPr/>
          <a:lstStyle/>
          <a:p>
            <a:r>
              <a:rPr lang="pt-BR" sz="3500" dirty="0">
                <a:latin typeface="Eras Demi ITC" panose="020B0805030504020804" pitchFamily="34" charset="0"/>
              </a:rPr>
              <a:t>Fundamentação Teórica</a:t>
            </a:r>
          </a:p>
        </p:txBody>
      </p:sp>
    </p:spTree>
    <p:extLst>
      <p:ext uri="{BB962C8B-B14F-4D97-AF65-F5344CB8AC3E}">
        <p14:creationId xmlns:p14="http://schemas.microsoft.com/office/powerpoint/2010/main" val="381791158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1484784"/>
            <a:ext cx="5184576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>
                <a:latin typeface="Eras Demi ITC" panose="020B0805030504020804" pitchFamily="34" charset="0"/>
              </a:rPr>
              <a:t>Windows 10 </a:t>
            </a:r>
            <a:r>
              <a:rPr lang="pt-BR" b="1" dirty="0" err="1">
                <a:latin typeface="Eras Demi ITC" panose="020B0805030504020804" pitchFamily="34" charset="0"/>
              </a:rPr>
              <a:t>IoT</a:t>
            </a:r>
            <a:r>
              <a:rPr lang="pt-BR" b="1" dirty="0">
                <a:latin typeface="Eras Demi ITC" panose="020B0805030504020804" pitchFamily="34" charset="0"/>
              </a:rPr>
              <a:t> Core</a:t>
            </a:r>
          </a:p>
          <a:p>
            <a:pPr marL="0" indent="0">
              <a:buNone/>
            </a:pPr>
            <a:r>
              <a:rPr lang="pt-BR" sz="3000" dirty="0">
                <a:latin typeface="Eras Demi ITC" panose="020B0805030504020804" pitchFamily="34" charset="0"/>
              </a:rPr>
              <a:t>Características principais</a:t>
            </a:r>
            <a:r>
              <a:rPr lang="pt-BR" dirty="0">
                <a:latin typeface="Eras Demi ITC" panose="020B0805030504020804" pitchFamily="34" charset="0"/>
              </a:rPr>
              <a:t>: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09E223B-022C-45DA-B49A-8C5852ED1E44}"/>
              </a:ext>
            </a:extLst>
          </p:cNvPr>
          <p:cNvSpPr/>
          <p:nvPr/>
        </p:nvSpPr>
        <p:spPr>
          <a:xfrm>
            <a:off x="467544" y="2780928"/>
            <a:ext cx="849694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pt-BR" sz="2800" dirty="0">
                <a:latin typeface="Eras Demi ITC" panose="020B0805030504020804" pitchFamily="34" charset="0"/>
              </a:rPr>
              <a:t>– interação direta com o hardware;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pt-BR" sz="2800" dirty="0">
                <a:latin typeface="Eras Demi ITC" panose="020B0805030504020804" pitchFamily="34" charset="0"/>
              </a:rPr>
              <a:t>– possibilidade de executar sistemas sem monitor ou display;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pt-BR" sz="2800" dirty="0">
                <a:latin typeface="Eras Demi ITC" panose="020B0805030504020804" pitchFamily="34" charset="0"/>
              </a:rPr>
              <a:t>– integração da API Universal Windows Platform (UWP).</a:t>
            </a:r>
            <a:endParaRPr lang="en-US" sz="28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1DC1EB46-F731-417B-B63E-AAFE04E34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0948" y="-234280"/>
            <a:ext cx="5472608" cy="1143000"/>
          </a:xfrm>
        </p:spPr>
        <p:txBody>
          <a:bodyPr/>
          <a:lstStyle/>
          <a:p>
            <a:r>
              <a:rPr lang="pt-BR" sz="3500" dirty="0">
                <a:latin typeface="Eras Demi ITC" panose="020B0805030504020804" pitchFamily="34" charset="0"/>
              </a:rPr>
              <a:t>Fundamentação Teórica</a:t>
            </a:r>
          </a:p>
        </p:txBody>
      </p:sp>
    </p:spTree>
    <p:extLst>
      <p:ext uri="{BB962C8B-B14F-4D97-AF65-F5344CB8AC3E}">
        <p14:creationId xmlns:p14="http://schemas.microsoft.com/office/powerpoint/2010/main" val="415153928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1268760"/>
            <a:ext cx="1440160" cy="5760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b="1" dirty="0">
                <a:latin typeface="Eras Demi ITC" panose="020B0805030504020804" pitchFamily="34" charset="0"/>
              </a:rPr>
              <a:t> UWP</a:t>
            </a:r>
          </a:p>
        </p:txBody>
      </p:sp>
      <p:pic>
        <p:nvPicPr>
          <p:cNvPr id="1025" name="Picture 23" descr="universalapps-overview">
            <a:extLst>
              <a:ext uri="{FF2B5EF4-FFF2-40B4-BE49-F238E27FC236}">
                <a16:creationId xmlns:a16="http://schemas.microsoft.com/office/drawing/2014/main" id="{84334759-C575-45FC-8534-373774D81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62" y="3645024"/>
            <a:ext cx="667376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5DE269E9-5A04-4396-8A81-F146BC5240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672" y="6389213"/>
            <a:ext cx="205172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 Fonte: Microsoft (2017). </a:t>
            </a:r>
            <a:endParaRPr kumimoji="0" lang="pt-BR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Eras Demi ITC" panose="020B0805030504020804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B15E75B-6F5A-4048-9C2B-C877035A3E0E}"/>
              </a:ext>
            </a:extLst>
          </p:cNvPr>
          <p:cNvSpPr/>
          <p:nvPr/>
        </p:nvSpPr>
        <p:spPr>
          <a:xfrm>
            <a:off x="611560" y="1772816"/>
            <a:ext cx="8229599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2800" dirty="0">
                <a:latin typeface="Eras Demi ITC" panose="020B0805030504020804" pitchFamily="34" charset="0"/>
              </a:rPr>
              <a:t>– filosofia “</a:t>
            </a:r>
            <a:r>
              <a:rPr lang="pt-BR" sz="2800" dirty="0" err="1">
                <a:latin typeface="Eras Demi ITC" panose="020B0805030504020804" pitchFamily="34" charset="0"/>
              </a:rPr>
              <a:t>one</a:t>
            </a:r>
            <a:r>
              <a:rPr lang="pt-BR" sz="2800" dirty="0">
                <a:latin typeface="Eras Demi ITC" panose="020B0805030504020804" pitchFamily="34" charset="0"/>
              </a:rPr>
              <a:t> Windows”;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pt-BR" sz="2800" dirty="0">
                <a:latin typeface="Eras Demi ITC" panose="020B0805030504020804" pitchFamily="34" charset="0"/>
              </a:rPr>
              <a:t>– possibilita que software desenvolvido para Windows 10 seja executado em diferentes dispositivos do Windows 10:</a:t>
            </a:r>
            <a:endParaRPr lang="en-US" sz="280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C4F5E6FB-E0BA-4213-AF82-6C2E7C8B2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0948" y="-234280"/>
            <a:ext cx="5472608" cy="1143000"/>
          </a:xfrm>
        </p:spPr>
        <p:txBody>
          <a:bodyPr/>
          <a:lstStyle/>
          <a:p>
            <a:r>
              <a:rPr lang="pt-BR" sz="3500" dirty="0">
                <a:latin typeface="Eras Demi ITC" panose="020B0805030504020804" pitchFamily="34" charset="0"/>
              </a:rPr>
              <a:t>Fundamentação Teórica</a:t>
            </a:r>
          </a:p>
        </p:txBody>
      </p:sp>
    </p:spTree>
    <p:extLst>
      <p:ext uri="{BB962C8B-B14F-4D97-AF65-F5344CB8AC3E}">
        <p14:creationId xmlns:p14="http://schemas.microsoft.com/office/powerpoint/2010/main" val="46484280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38994" y="1304181"/>
            <a:ext cx="3960440" cy="792088"/>
          </a:xfrm>
        </p:spPr>
        <p:txBody>
          <a:bodyPr>
            <a:normAutofit/>
          </a:bodyPr>
          <a:lstStyle/>
          <a:p>
            <a:r>
              <a:rPr lang="pt-BR" sz="3600" b="1" dirty="0">
                <a:latin typeface="Eras Demi ITC" panose="020B0805030504020804" pitchFamily="34" charset="0"/>
              </a:rPr>
              <a:t>Automação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4FB0BB2-C43F-4557-9207-942B0FEE7D33}"/>
              </a:ext>
            </a:extLst>
          </p:cNvPr>
          <p:cNvSpPr/>
          <p:nvPr/>
        </p:nvSpPr>
        <p:spPr>
          <a:xfrm>
            <a:off x="387308" y="1880245"/>
            <a:ext cx="8793204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pt-BR" sz="2800" dirty="0">
                <a:latin typeface="Eras Demi ITC" panose="020B0805030504020804" pitchFamily="34" charset="0"/>
              </a:rPr>
              <a:t>Todo processo que: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pt-BR" sz="2800" dirty="0">
                <a:latin typeface="Eras Demi ITC" panose="020B0805030504020804" pitchFamily="34" charset="0"/>
              </a:rPr>
              <a:t>– realiza tarefas e atividades de “forma autônoma”;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pt-BR" sz="2800" dirty="0">
                <a:latin typeface="Eras Demi ITC" panose="020B0805030504020804" pitchFamily="34" charset="0"/>
              </a:rPr>
              <a:t>– auxilia o homem em suas tarefas do dia-a-dia.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AD4829C-A438-456C-9414-EA50ED778199}"/>
              </a:ext>
            </a:extLst>
          </p:cNvPr>
          <p:cNvSpPr/>
          <p:nvPr/>
        </p:nvSpPr>
        <p:spPr>
          <a:xfrm>
            <a:off x="383010" y="4122946"/>
            <a:ext cx="8229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Bef>
                <a:spcPts val="3600"/>
              </a:spcBef>
              <a:buNone/>
            </a:pPr>
            <a:r>
              <a:rPr lang="pt-BR" sz="2800" b="1" dirty="0">
                <a:latin typeface="Eras Demi ITC" panose="020B0805030504020804" pitchFamily="34" charset="0"/>
              </a:rPr>
              <a:t> </a:t>
            </a:r>
            <a:r>
              <a:rPr lang="pt-BR" sz="3200" b="1" dirty="0">
                <a:latin typeface="Eras Demi ITC" panose="020B0805030504020804" pitchFamily="34" charset="0"/>
              </a:rPr>
              <a:t>Automação Residencial</a:t>
            </a:r>
            <a:endParaRPr lang="pt-BR" sz="3200" dirty="0">
              <a:latin typeface="Eras Demi ITC" panose="020B0805030504020804" pitchFamily="34" charset="0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pt-BR" sz="2800" dirty="0">
                <a:latin typeface="Eras Demi ITC" panose="020B0805030504020804" pitchFamily="34" charset="0"/>
              </a:rPr>
              <a:t>– Aplicação da automação em residências;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pt-BR" sz="2800" dirty="0">
                <a:latin typeface="Eras Demi ITC" panose="020B0805030504020804" pitchFamily="34" charset="0"/>
              </a:rPr>
              <a:t>– Também conhecida como </a:t>
            </a:r>
            <a:r>
              <a:rPr lang="pt-BR" sz="2800" b="1" dirty="0" err="1">
                <a:latin typeface="Eras Demi ITC" panose="020B0805030504020804" pitchFamily="34" charset="0"/>
              </a:rPr>
              <a:t>Domótica</a:t>
            </a:r>
            <a:r>
              <a:rPr lang="pt-BR" sz="2800" dirty="0">
                <a:latin typeface="Eras Demi ITC" panose="020B0805030504020804" pitchFamily="34" charset="0"/>
              </a:rPr>
              <a:t>.</a:t>
            </a:r>
            <a:endParaRPr lang="en-US" sz="28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1E57E17-D53C-4D88-9560-F76E4EA41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0948" y="-234280"/>
            <a:ext cx="5472608" cy="1143000"/>
          </a:xfrm>
        </p:spPr>
        <p:txBody>
          <a:bodyPr/>
          <a:lstStyle/>
          <a:p>
            <a:r>
              <a:rPr lang="pt-BR" sz="3500" dirty="0">
                <a:latin typeface="Eras Demi ITC" panose="020B0805030504020804" pitchFamily="34" charset="0"/>
              </a:rPr>
              <a:t>Fundamentação Teórica</a:t>
            </a:r>
          </a:p>
        </p:txBody>
      </p:sp>
    </p:spTree>
    <p:extLst>
      <p:ext uri="{BB962C8B-B14F-4D97-AF65-F5344CB8AC3E}">
        <p14:creationId xmlns:p14="http://schemas.microsoft.com/office/powerpoint/2010/main" val="210217206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6BADB387-47A4-47CC-8D60-4BC9788655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0952" y="1214575"/>
            <a:ext cx="6573416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Arquitetura centralizada de um sistema de automação residencial</a:t>
            </a: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Eras Demi ITC" panose="020B0805030504020804" pitchFamily="34" charset="0"/>
            </a:endParaRPr>
          </a:p>
        </p:txBody>
      </p:sp>
      <p:pic>
        <p:nvPicPr>
          <p:cNvPr id="2049" name="Picture 24" descr="New Bitmap jkghlkj">
            <a:extLst>
              <a:ext uri="{FF2B5EF4-FFF2-40B4-BE49-F238E27FC236}">
                <a16:creationId xmlns:a16="http://schemas.microsoft.com/office/drawing/2014/main" id="{3BCA07CB-CAB3-402B-BE32-420A7E890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36" y="2085069"/>
            <a:ext cx="7498080" cy="37490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811E31FB-4721-46F5-AFE1-F92DF95CB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20" y="5805264"/>
            <a:ext cx="2286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Fonte: Ferreira (2008). </a:t>
            </a:r>
            <a:endParaRPr kumimoji="0" lang="pt-BR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Eras Demi ITC" panose="020B0805030504020804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74EDA5A6-8FED-4A8D-917E-1FA621A8D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0948" y="-234280"/>
            <a:ext cx="5472608" cy="1143000"/>
          </a:xfrm>
        </p:spPr>
        <p:txBody>
          <a:bodyPr/>
          <a:lstStyle/>
          <a:p>
            <a:r>
              <a:rPr lang="pt-BR" sz="3500" dirty="0">
                <a:latin typeface="Eras Demi ITC" panose="020B0805030504020804" pitchFamily="34" charset="0"/>
              </a:rPr>
              <a:t>Fundamentação Teórica</a:t>
            </a:r>
          </a:p>
        </p:txBody>
      </p:sp>
    </p:spTree>
    <p:extLst>
      <p:ext uri="{BB962C8B-B14F-4D97-AF65-F5344CB8AC3E}">
        <p14:creationId xmlns:p14="http://schemas.microsoft.com/office/powerpoint/2010/main" val="308999900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648A927D-AD94-4163-BDFC-ADBD9FD68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1784"/>
            <a:ext cx="8229600" cy="1143000"/>
          </a:xfrm>
        </p:spPr>
        <p:txBody>
          <a:bodyPr/>
          <a:lstStyle/>
          <a:p>
            <a:r>
              <a:rPr lang="pt-BR" dirty="0">
                <a:latin typeface="Eras Demi ITC" panose="020B0805030504020804" pitchFamily="34" charset="0"/>
              </a:rPr>
              <a:t>Trabalhos Correlatos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DABDC36-1A00-4282-B630-6C128048E6FE}"/>
              </a:ext>
            </a:extLst>
          </p:cNvPr>
          <p:cNvSpPr/>
          <p:nvPr/>
        </p:nvSpPr>
        <p:spPr>
          <a:xfrm>
            <a:off x="642392" y="2073374"/>
            <a:ext cx="785921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latin typeface="Eras Demi ITC" panose="020B0805030504020804" pitchFamily="34" charset="0"/>
              </a:rPr>
              <a:t>3 trabalhos com características similares aos principais objetivos do trabalho desenvolvido foram consultados.</a:t>
            </a:r>
            <a:endParaRPr lang="pt-BR" sz="2800" b="1" dirty="0">
              <a:latin typeface="Eras Demi ITC" panose="020B0805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91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1052736"/>
            <a:ext cx="8795320" cy="1656184"/>
          </a:xfrm>
        </p:spPr>
        <p:txBody>
          <a:bodyPr>
            <a:normAutofit/>
          </a:bodyPr>
          <a:lstStyle/>
          <a:p>
            <a:r>
              <a:rPr lang="pt-BR" b="1" dirty="0">
                <a:latin typeface="Eras Demi ITC" panose="020B0805030504020804" pitchFamily="34" charset="0"/>
              </a:rPr>
              <a:t>Sistema para automação e controle residencial via e-mail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48A927D-AD94-4163-BDFC-ADBD9FD68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992" y="-243408"/>
            <a:ext cx="4560780" cy="1143000"/>
          </a:xfrm>
        </p:spPr>
        <p:txBody>
          <a:bodyPr/>
          <a:lstStyle/>
          <a:p>
            <a:r>
              <a:rPr lang="pt-BR" sz="3500" dirty="0">
                <a:latin typeface="Eras Demi ITC" panose="020B0805030504020804" pitchFamily="34" charset="0"/>
              </a:rPr>
              <a:t>Trabalhos Correlatos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D5E0FBD-3FE9-4BC0-B75B-560930D6D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485" y="2204864"/>
            <a:ext cx="280831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en-US" sz="2000" b="0" i="0" u="none" strike="noStrike" cap="none" normalizeH="0" baseline="0" dirty="0" bmk="_Toc499820274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Hardware do Sistema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Eras Demi ITC" panose="020B0805030504020804" pitchFamily="34" charset="0"/>
            </a:endParaRP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326F448F-48C8-413C-97CB-A0ACC5B84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564904"/>
            <a:ext cx="4351875" cy="38404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F12DC124-3E3F-471D-98EA-F78D9BE76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74" y="6354783"/>
            <a:ext cx="165942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Fonte: </a:t>
            </a:r>
            <a:r>
              <a:rPr kumimoji="0" lang="pt-B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Censi</a:t>
            </a:r>
            <a:r>
              <a:rPr kumimoji="0" lang="pt-B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 (2001).</a:t>
            </a:r>
            <a:endParaRPr kumimoji="0" lang="pt-BR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Eras Demi ITC" panose="020B0805030504020804" pitchFamily="34" charset="0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5FBAEB2C-F30E-4C2D-84BC-6C14DFB8F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8324" y="1948770"/>
            <a:ext cx="356869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E-mail com tarefa agendada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Eras Demi ITC" panose="020B08050305040208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E6FE817-05A3-40F6-8EC0-D76DB9AB6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445" y="2273534"/>
            <a:ext cx="4351875" cy="356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6">
            <a:extLst>
              <a:ext uri="{FF2B5EF4-FFF2-40B4-BE49-F238E27FC236}">
                <a16:creationId xmlns:a16="http://schemas.microsoft.com/office/drawing/2014/main" id="{9184C437-83DE-42B5-8F91-71E7B0DBF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5733256"/>
            <a:ext cx="182959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Fonte: </a:t>
            </a:r>
            <a:r>
              <a:rPr kumimoji="0" lang="pt-B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Censi</a:t>
            </a:r>
            <a:r>
              <a:rPr kumimoji="0" lang="pt-B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 (2001).</a:t>
            </a:r>
            <a:endParaRPr kumimoji="0" lang="pt-BR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Eras Demi ITC" panose="020B0805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92527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980728"/>
            <a:ext cx="7560840" cy="1180177"/>
          </a:xfrm>
        </p:spPr>
        <p:txBody>
          <a:bodyPr>
            <a:normAutofit/>
          </a:bodyPr>
          <a:lstStyle/>
          <a:p>
            <a:r>
              <a:rPr lang="pt-BR" b="1" dirty="0">
                <a:latin typeface="Eras Demi ITC" panose="020B0805030504020804" pitchFamily="34" charset="0"/>
              </a:rPr>
              <a:t>Automação de residência através de aplicação integrada com </a:t>
            </a:r>
            <a:r>
              <a:rPr lang="pt-BR" b="1" dirty="0" err="1">
                <a:latin typeface="Eras Demi ITC" panose="020B0805030504020804" pitchFamily="34" charset="0"/>
              </a:rPr>
              <a:t>arduino</a:t>
            </a:r>
            <a:endParaRPr lang="pt-BR" b="1" dirty="0">
              <a:latin typeface="Eras Demi ITC" panose="020B0805030504020804" pitchFamily="34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C4209C4-005F-4D41-AACB-18782B6E6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2056089"/>
            <a:ext cx="316835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Arquitetura da aplicação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Eras Demi ITC" panose="020B0805030504020804" pitchFamily="34" charset="0"/>
            </a:endParaRPr>
          </a:p>
        </p:txBody>
      </p:sp>
      <p:pic>
        <p:nvPicPr>
          <p:cNvPr id="2049" name="Picture 1">
            <a:extLst>
              <a:ext uri="{FF2B5EF4-FFF2-40B4-BE49-F238E27FC236}">
                <a16:creationId xmlns:a16="http://schemas.microsoft.com/office/drawing/2014/main" id="{84183E24-15C7-432D-9A3D-9F69F55F1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430770"/>
            <a:ext cx="4642808" cy="38404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9C3A67-2481-40DF-B69F-4B380A939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605" y="6234624"/>
            <a:ext cx="166602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Fonte: </a:t>
            </a:r>
            <a:r>
              <a:rPr kumimoji="0" lang="pt-B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Botke</a:t>
            </a:r>
            <a:r>
              <a:rPr kumimoji="0" lang="pt-B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 (2014).</a:t>
            </a:r>
            <a:endParaRPr kumimoji="0" lang="pt-BR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Eras Demi ITC" panose="020B0805030504020804" pitchFamily="34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0D7C6B0-2CB0-4242-B4FE-5870DB7DE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7612" y="1995378"/>
            <a:ext cx="356610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Tela de um cômodo da casa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Eras Demi ITC" panose="020B0805030504020804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E4EFC44-0141-4B95-B7CD-D090BAF0C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794" y="2325836"/>
            <a:ext cx="2624789" cy="4114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4C2A8668-932D-414E-8180-2EF532F07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0312" y="6391340"/>
            <a:ext cx="169389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Fonte: </a:t>
            </a:r>
            <a:r>
              <a:rPr kumimoji="0" lang="pt-B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Botke</a:t>
            </a:r>
            <a:r>
              <a:rPr kumimoji="0" lang="pt-B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 (2014).</a:t>
            </a:r>
            <a:endParaRPr kumimoji="0" lang="pt-BR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Eras Demi ITC" panose="020B0805030504020804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A493699B-8720-40DC-A361-E35DFEF1D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992" y="-243408"/>
            <a:ext cx="4560780" cy="1143000"/>
          </a:xfrm>
        </p:spPr>
        <p:txBody>
          <a:bodyPr/>
          <a:lstStyle/>
          <a:p>
            <a:r>
              <a:rPr lang="pt-BR" sz="3500" dirty="0">
                <a:latin typeface="Eras Demi ITC" panose="020B0805030504020804" pitchFamily="34" charset="0"/>
              </a:rPr>
              <a:t>Trabalhos Correlatos</a:t>
            </a:r>
          </a:p>
        </p:txBody>
      </p:sp>
    </p:spTree>
    <p:extLst>
      <p:ext uri="{BB962C8B-B14F-4D97-AF65-F5344CB8AC3E}">
        <p14:creationId xmlns:p14="http://schemas.microsoft.com/office/powerpoint/2010/main" val="150728417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908720"/>
            <a:ext cx="8795320" cy="1656184"/>
          </a:xfrm>
        </p:spPr>
        <p:txBody>
          <a:bodyPr>
            <a:normAutofit/>
          </a:bodyPr>
          <a:lstStyle/>
          <a:p>
            <a:r>
              <a:rPr lang="pt-BR" b="1" dirty="0">
                <a:latin typeface="Eras Demi ITC" panose="020B0805030504020804" pitchFamily="34" charset="0"/>
              </a:rPr>
              <a:t>Sistema para automação e controle residencial via </a:t>
            </a:r>
            <a:r>
              <a:rPr lang="pt-BR" b="1" dirty="0" err="1">
                <a:latin typeface="Eras Demi ITC" panose="020B0805030504020804" pitchFamily="34" charset="0"/>
              </a:rPr>
              <a:t>twitter</a:t>
            </a:r>
            <a:endParaRPr lang="pt-BR" b="1" dirty="0">
              <a:latin typeface="Eras Demi ITC" panose="020B0805030504020804" pitchFamily="34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55412F3-1F75-4A4D-A386-D81038FEF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2231" y="2183656"/>
            <a:ext cx="238238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Placa FEZ Domino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Eras Demi ITC" panose="020B0805030504020804" pitchFamily="34" charset="0"/>
            </a:endParaRPr>
          </a:p>
        </p:txBody>
      </p:sp>
      <p:pic>
        <p:nvPicPr>
          <p:cNvPr id="3073" name="Picture 1">
            <a:extLst>
              <a:ext uri="{FF2B5EF4-FFF2-40B4-BE49-F238E27FC236}">
                <a16:creationId xmlns:a16="http://schemas.microsoft.com/office/drawing/2014/main" id="{D3C65096-3473-4B66-8224-55866E820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" y="2483518"/>
            <a:ext cx="4996310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CE281D-3215-45E2-8F6A-E7FB106C15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4160" y="5744289"/>
            <a:ext cx="181492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Fonte: Gadotti (2010).</a:t>
            </a:r>
            <a:endParaRPr kumimoji="0" lang="pt-BR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Eras Demi ITC" panose="020B0805030504020804" pitchFamily="34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43C01EF-C6CA-4955-924B-4B417E169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5861" y="1400076"/>
            <a:ext cx="325633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Envio de mensagens pela página oficial do </a:t>
            </a:r>
            <a:r>
              <a:rPr kumimoji="0" lang="pt-BR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Twitter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Eras Demi ITC" panose="020B0805030504020804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FD1A4C0-10EE-4DB8-B3AF-3101763FF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073548"/>
            <a:ext cx="4119198" cy="37490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BD0320EA-4CC7-432E-83E8-90F65DBEDA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8132" y="5771356"/>
            <a:ext cx="232589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Fonte: Gadotti (2010).</a:t>
            </a:r>
            <a:endParaRPr kumimoji="0" lang="pt-BR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Eras Demi ITC" panose="020B0805030504020804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09C19E83-991D-48D9-B86D-A03E2B15B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992" y="-243408"/>
            <a:ext cx="4560780" cy="1143000"/>
          </a:xfrm>
        </p:spPr>
        <p:txBody>
          <a:bodyPr/>
          <a:lstStyle/>
          <a:p>
            <a:r>
              <a:rPr lang="pt-BR" sz="3500" dirty="0">
                <a:latin typeface="Eras Demi ITC" panose="020B0805030504020804" pitchFamily="34" charset="0"/>
              </a:rPr>
              <a:t>Trabalhos Correlatos</a:t>
            </a:r>
          </a:p>
        </p:txBody>
      </p:sp>
    </p:spTree>
    <p:extLst>
      <p:ext uri="{BB962C8B-B14F-4D97-AF65-F5344CB8AC3E}">
        <p14:creationId xmlns:p14="http://schemas.microsoft.com/office/powerpoint/2010/main" val="80984503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-27384"/>
            <a:ext cx="8229600" cy="1143000"/>
          </a:xfrm>
        </p:spPr>
        <p:txBody>
          <a:bodyPr/>
          <a:lstStyle/>
          <a:p>
            <a:r>
              <a:rPr lang="pt-BR" sz="4000" dirty="0">
                <a:latin typeface="Eras Demi ITC" panose="020B0805030504020804" pitchFamily="34" charset="0"/>
              </a:rPr>
              <a:t>Roteiro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921246"/>
            <a:ext cx="8229600" cy="5184576"/>
          </a:xfrm>
        </p:spPr>
        <p:txBody>
          <a:bodyPr>
            <a:noAutofit/>
          </a:bodyPr>
          <a:lstStyle/>
          <a:p>
            <a:r>
              <a:rPr lang="pt-BR" sz="2800" dirty="0">
                <a:latin typeface="Eras Demi ITC" panose="020B0805030504020804" pitchFamily="34" charset="0"/>
              </a:rPr>
              <a:t>Introdução</a:t>
            </a:r>
          </a:p>
          <a:p>
            <a:r>
              <a:rPr lang="pt-BR" sz="2800" dirty="0">
                <a:latin typeface="Eras Demi ITC" panose="020B0805030504020804" pitchFamily="34" charset="0"/>
              </a:rPr>
              <a:t>Objetivos</a:t>
            </a:r>
          </a:p>
          <a:p>
            <a:r>
              <a:rPr lang="pt-BR" sz="2800" dirty="0">
                <a:latin typeface="Eras Demi ITC" panose="020B0805030504020804" pitchFamily="34" charset="0"/>
              </a:rPr>
              <a:t>Fundamentação Teórica</a:t>
            </a:r>
          </a:p>
          <a:p>
            <a:r>
              <a:rPr lang="pt-BR" sz="2800" dirty="0">
                <a:latin typeface="Eras Demi ITC" panose="020B0805030504020804" pitchFamily="34" charset="0"/>
              </a:rPr>
              <a:t>Trabalhos Correlatos</a:t>
            </a:r>
          </a:p>
          <a:p>
            <a:r>
              <a:rPr lang="pt-BR" sz="2800" dirty="0">
                <a:latin typeface="Eras Demi ITC" panose="020B0805030504020804" pitchFamily="34" charset="0"/>
              </a:rPr>
              <a:t>Requisitos</a:t>
            </a:r>
          </a:p>
          <a:p>
            <a:r>
              <a:rPr lang="pt-BR" sz="2800" dirty="0">
                <a:latin typeface="Eras Demi ITC" panose="020B0805030504020804" pitchFamily="34" charset="0"/>
              </a:rPr>
              <a:t>Especificação</a:t>
            </a:r>
          </a:p>
          <a:p>
            <a:r>
              <a:rPr lang="pt-BR" sz="2800" dirty="0">
                <a:latin typeface="Eras Demi ITC" panose="020B0805030504020804" pitchFamily="34" charset="0"/>
              </a:rPr>
              <a:t>Implementação</a:t>
            </a:r>
          </a:p>
          <a:p>
            <a:r>
              <a:rPr lang="pt-BR" sz="2800" dirty="0">
                <a:latin typeface="Eras Demi ITC" panose="020B0805030504020804" pitchFamily="34" charset="0"/>
              </a:rPr>
              <a:t>Operacionalidade da Implementação</a:t>
            </a:r>
          </a:p>
          <a:p>
            <a:r>
              <a:rPr lang="pt-BR" sz="2800" dirty="0">
                <a:latin typeface="Eras Demi ITC" panose="020B0805030504020804" pitchFamily="34" charset="0"/>
              </a:rPr>
              <a:t>Resultados e Discussões</a:t>
            </a:r>
          </a:p>
          <a:p>
            <a:r>
              <a:rPr lang="pt-BR" sz="2800" dirty="0">
                <a:latin typeface="Eras Demi ITC" panose="020B0805030504020804" pitchFamily="34" charset="0"/>
              </a:rPr>
              <a:t>Conclusões e Extensões</a:t>
            </a:r>
          </a:p>
          <a:p>
            <a:endParaRPr lang="pt-BR" sz="2800" dirty="0">
              <a:latin typeface="Eras Demi ITC" panose="020B0805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99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341784"/>
            <a:ext cx="8229600" cy="1143000"/>
          </a:xfrm>
        </p:spPr>
        <p:txBody>
          <a:bodyPr/>
          <a:lstStyle/>
          <a:p>
            <a:r>
              <a:rPr lang="pt-BR" dirty="0">
                <a:latin typeface="Eras Demi ITC" panose="020B0805030504020804" pitchFamily="34" charset="0"/>
              </a:rPr>
              <a:t>Requisitos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7A09EA98-469C-44B0-AA5D-70F2F7BFF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3648" y="2480370"/>
            <a:ext cx="6336704" cy="73260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sz="2800" kern="1200" dirty="0">
                <a:latin typeface="Eras Demi ITC" panose="020B0805030504020804" pitchFamily="34" charset="0"/>
              </a:rPr>
              <a:t>Requisitos Funcionais e Não Funcionais</a:t>
            </a:r>
          </a:p>
        </p:txBody>
      </p:sp>
    </p:spTree>
    <p:extLst>
      <p:ext uri="{BB962C8B-B14F-4D97-AF65-F5344CB8AC3E}">
        <p14:creationId xmlns:p14="http://schemas.microsoft.com/office/powerpoint/2010/main" val="199764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32240" y="-243408"/>
            <a:ext cx="2376264" cy="1143000"/>
          </a:xfrm>
        </p:spPr>
        <p:txBody>
          <a:bodyPr/>
          <a:lstStyle/>
          <a:p>
            <a:r>
              <a:rPr lang="pt-BR" sz="3500" dirty="0">
                <a:latin typeface="Eras Demi ITC" panose="020B0805030504020804" pitchFamily="34" charset="0"/>
              </a:rPr>
              <a:t>Requisitos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7A09EA98-469C-44B0-AA5D-70F2F7BFF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68202"/>
            <a:ext cx="6336704" cy="732606"/>
          </a:xfrm>
        </p:spPr>
        <p:txBody>
          <a:bodyPr>
            <a:normAutofit/>
          </a:bodyPr>
          <a:lstStyle/>
          <a:p>
            <a:r>
              <a:rPr lang="pt-BR" sz="3600" b="1" dirty="0">
                <a:latin typeface="Eras Demi ITC" panose="020B0805030504020804" pitchFamily="34" charset="0"/>
              </a:rPr>
              <a:t>Requisitos Funcionais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E230AD2-0945-48AA-994B-DE683D39D68B}"/>
              </a:ext>
            </a:extLst>
          </p:cNvPr>
          <p:cNvSpPr/>
          <p:nvPr/>
        </p:nvSpPr>
        <p:spPr>
          <a:xfrm>
            <a:off x="504989" y="1723449"/>
            <a:ext cx="8531507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pt-BR" sz="2800" dirty="0">
                <a:latin typeface="Eras Demi ITC" panose="020B0805030504020804" pitchFamily="34" charset="0"/>
              </a:rPr>
              <a:t>– dispor de um mecanismo de autenticação;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pt-BR" sz="2800" dirty="0">
                <a:latin typeface="Eras Demi ITC" panose="020B0805030504020804" pitchFamily="34" charset="0"/>
              </a:rPr>
              <a:t>– permitir que o usuário altere as configurações de conexão;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pt-BR" sz="2800" dirty="0">
                <a:latin typeface="Eras Demi ITC" panose="020B0805030504020804" pitchFamily="34" charset="0"/>
              </a:rPr>
              <a:t>– possibilitar o controle da iluminação;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pt-BR" sz="2800" dirty="0">
                <a:latin typeface="Eras Demi ITC" panose="020B0805030504020804" pitchFamily="34" charset="0"/>
              </a:rPr>
              <a:t>– possibilitar ligar e desligar o ar condicionado;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pt-BR" sz="2800" dirty="0">
                <a:latin typeface="Eras Demi ITC" panose="020B0805030504020804" pitchFamily="34" charset="0"/>
              </a:rPr>
              <a:t>– possibilitar a consulta da temperatura e umidade;</a:t>
            </a:r>
          </a:p>
        </p:txBody>
      </p:sp>
    </p:spTree>
    <p:extLst>
      <p:ext uri="{BB962C8B-B14F-4D97-AF65-F5344CB8AC3E}">
        <p14:creationId xmlns:p14="http://schemas.microsoft.com/office/powerpoint/2010/main" val="50801054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60232" y="-243408"/>
            <a:ext cx="2376264" cy="1143000"/>
          </a:xfrm>
        </p:spPr>
        <p:txBody>
          <a:bodyPr/>
          <a:lstStyle/>
          <a:p>
            <a:r>
              <a:rPr lang="pt-BR" sz="3500" dirty="0">
                <a:latin typeface="Eras Demi ITC" panose="020B0805030504020804" pitchFamily="34" charset="0"/>
              </a:rPr>
              <a:t>Requisitos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7A09EA98-469C-44B0-AA5D-70F2F7BFF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467" y="1112218"/>
            <a:ext cx="8747531" cy="732606"/>
          </a:xfrm>
        </p:spPr>
        <p:txBody>
          <a:bodyPr>
            <a:normAutofit/>
          </a:bodyPr>
          <a:lstStyle/>
          <a:p>
            <a:r>
              <a:rPr lang="pt-BR" sz="3600" b="1" dirty="0">
                <a:latin typeface="Eras Demi ITC" panose="020B0805030504020804" pitchFamily="34" charset="0"/>
              </a:rPr>
              <a:t>Requisitos Funcionais </a:t>
            </a:r>
            <a:r>
              <a:rPr lang="pt-BR" sz="2800" b="1" dirty="0">
                <a:latin typeface="Eras Demi ITC" panose="020B0805030504020804" pitchFamily="34" charset="0"/>
              </a:rPr>
              <a:t>(Continuação)</a:t>
            </a:r>
            <a:endParaRPr lang="pt-BR" sz="3600" b="1" dirty="0">
              <a:latin typeface="Eras Demi ITC" panose="020B08050305040208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E230AD2-0945-48AA-994B-DE683D39D68B}"/>
              </a:ext>
            </a:extLst>
          </p:cNvPr>
          <p:cNvSpPr/>
          <p:nvPr/>
        </p:nvSpPr>
        <p:spPr>
          <a:xfrm>
            <a:off x="395536" y="1866304"/>
            <a:ext cx="874753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pt-BR" sz="2800" dirty="0">
                <a:latin typeface="Eras Demi ITC" panose="020B0805030504020804" pitchFamily="34" charset="0"/>
              </a:rPr>
              <a:t>– possibilitar a abertura e o fechamento do portão;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pt-BR" sz="2800" dirty="0">
                <a:latin typeface="Eras Demi ITC" panose="020B0805030504020804" pitchFamily="34" charset="0"/>
              </a:rPr>
              <a:t>– possibilitar a ativação e a desativação do alarme;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pt-BR" sz="2800" dirty="0">
                <a:latin typeface="Eras Demi ITC" panose="020B0805030504020804" pitchFamily="34" charset="0"/>
              </a:rPr>
              <a:t>– permitir o envio automático de e-mail de notificação sobre o disparo do alarme;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pt-BR" sz="2800" dirty="0">
                <a:latin typeface="Eras Demi ITC" panose="020B0805030504020804" pitchFamily="34" charset="0"/>
              </a:rPr>
              <a:t>– possibilitar a visualização do histórico de disparos do alarme;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pt-BR" sz="2800" dirty="0">
                <a:latin typeface="Eras Demi ITC" panose="020B0805030504020804" pitchFamily="34" charset="0"/>
              </a:rPr>
              <a:t>– possibilitar a visualização do status dos equipamentos.</a:t>
            </a:r>
          </a:p>
        </p:txBody>
      </p:sp>
    </p:spTree>
    <p:extLst>
      <p:ext uri="{BB962C8B-B14F-4D97-AF65-F5344CB8AC3E}">
        <p14:creationId xmlns:p14="http://schemas.microsoft.com/office/powerpoint/2010/main" val="233224736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7A09EA98-469C-44B0-AA5D-70F2F7BFF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468" y="1256234"/>
            <a:ext cx="6336704" cy="732606"/>
          </a:xfrm>
        </p:spPr>
        <p:txBody>
          <a:bodyPr>
            <a:normAutofit/>
          </a:bodyPr>
          <a:lstStyle/>
          <a:p>
            <a:r>
              <a:rPr lang="pt-BR" sz="3600" b="1" dirty="0">
                <a:latin typeface="Eras Demi ITC" panose="020B0805030504020804" pitchFamily="34" charset="0"/>
              </a:rPr>
              <a:t>Requisitos Não Funcionais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E230AD2-0945-48AA-994B-DE683D39D68B}"/>
              </a:ext>
            </a:extLst>
          </p:cNvPr>
          <p:cNvSpPr/>
          <p:nvPr/>
        </p:nvSpPr>
        <p:spPr>
          <a:xfrm>
            <a:off x="395536" y="2172920"/>
            <a:ext cx="874753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pt-BR" sz="2800" dirty="0">
                <a:latin typeface="Eras Demi ITC" panose="020B0805030504020804" pitchFamily="34" charset="0"/>
              </a:rPr>
              <a:t>– possibilitar que o aplicativo gerenciador seja compatível com o sistema operacional </a:t>
            </a:r>
            <a:r>
              <a:rPr lang="pt-BR" sz="2800" dirty="0" err="1">
                <a:latin typeface="Eras Demi ITC" panose="020B0805030504020804" pitchFamily="34" charset="0"/>
              </a:rPr>
              <a:t>Android</a:t>
            </a:r>
            <a:r>
              <a:rPr lang="pt-BR" sz="2800" dirty="0">
                <a:latin typeface="Eras Demi ITC" panose="020B0805030504020804" pitchFamily="34" charset="0"/>
              </a:rPr>
              <a:t>;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pt-BR" sz="2800" dirty="0">
                <a:latin typeface="Eras Demi ITC" panose="020B0805030504020804" pitchFamily="34" charset="0"/>
              </a:rPr>
              <a:t>– utilizar ícones intuitivos na interface gráfica do usuário no aplicativo gerenciador;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pt-BR" sz="2800" dirty="0">
                <a:latin typeface="Eras Demi ITC" panose="020B0805030504020804" pitchFamily="34" charset="0"/>
              </a:rPr>
              <a:t>– utilizar sockets TCP/IP para a comunicação entre o aplicativo gerenciador e o software embarcado no </a:t>
            </a:r>
            <a:r>
              <a:rPr lang="pt-BR" sz="2800" dirty="0" err="1">
                <a:latin typeface="Eras Demi ITC" panose="020B0805030504020804" pitchFamily="34" charset="0"/>
              </a:rPr>
              <a:t>Raspberry</a:t>
            </a:r>
            <a:r>
              <a:rPr lang="pt-BR" sz="2800" dirty="0">
                <a:latin typeface="Eras Demi ITC" panose="020B0805030504020804" pitchFamily="34" charset="0"/>
              </a:rPr>
              <a:t> </a:t>
            </a:r>
            <a:r>
              <a:rPr lang="pt-BR" sz="2800" dirty="0" err="1">
                <a:latin typeface="Eras Demi ITC" panose="020B0805030504020804" pitchFamily="34" charset="0"/>
              </a:rPr>
              <a:t>Pi</a:t>
            </a:r>
            <a:r>
              <a:rPr lang="pt-BR" sz="2800" dirty="0">
                <a:latin typeface="Eras Demi ITC" panose="020B0805030504020804" pitchFamily="34" charset="0"/>
              </a:rPr>
              <a:t> 3 </a:t>
            </a:r>
            <a:r>
              <a:rPr lang="pt-BR" sz="2800" dirty="0" err="1">
                <a:latin typeface="Eras Demi ITC" panose="020B0805030504020804" pitchFamily="34" charset="0"/>
              </a:rPr>
              <a:t>Model</a:t>
            </a:r>
            <a:r>
              <a:rPr lang="pt-BR" sz="2800" dirty="0">
                <a:latin typeface="Eras Demi ITC" panose="020B0805030504020804" pitchFamily="34" charset="0"/>
              </a:rPr>
              <a:t> B;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9010514-89F2-4869-9041-90DA19C32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0232" y="-243408"/>
            <a:ext cx="2376264" cy="1143000"/>
          </a:xfrm>
        </p:spPr>
        <p:txBody>
          <a:bodyPr/>
          <a:lstStyle/>
          <a:p>
            <a:r>
              <a:rPr lang="pt-BR" sz="3500" dirty="0">
                <a:latin typeface="Eras Demi ITC" panose="020B0805030504020804" pitchFamily="34" charset="0"/>
              </a:rPr>
              <a:t>Requisitos</a:t>
            </a:r>
          </a:p>
        </p:txBody>
      </p:sp>
    </p:spTree>
    <p:extLst>
      <p:ext uri="{BB962C8B-B14F-4D97-AF65-F5344CB8AC3E}">
        <p14:creationId xmlns:p14="http://schemas.microsoft.com/office/powerpoint/2010/main" val="2380138822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7A09EA98-469C-44B0-AA5D-70F2F7BFF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468" y="1112218"/>
            <a:ext cx="8917532" cy="732606"/>
          </a:xfrm>
        </p:spPr>
        <p:txBody>
          <a:bodyPr>
            <a:normAutofit/>
          </a:bodyPr>
          <a:lstStyle/>
          <a:p>
            <a:r>
              <a:rPr lang="pt-BR" sz="3600" b="1" dirty="0">
                <a:latin typeface="Eras Demi ITC" panose="020B0805030504020804" pitchFamily="34" charset="0"/>
              </a:rPr>
              <a:t>Requisitos Não Funcionais </a:t>
            </a:r>
            <a:r>
              <a:rPr lang="pt-BR" sz="2800" b="1" dirty="0">
                <a:latin typeface="Eras Demi ITC" panose="020B0805030504020804" pitchFamily="34" charset="0"/>
              </a:rPr>
              <a:t>(Continuação)</a:t>
            </a:r>
            <a:endParaRPr lang="pt-BR" sz="3600" b="1" dirty="0">
              <a:latin typeface="Eras Demi ITC" panose="020B08050305040208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E230AD2-0945-48AA-994B-DE683D39D68B}"/>
              </a:ext>
            </a:extLst>
          </p:cNvPr>
          <p:cNvSpPr/>
          <p:nvPr/>
        </p:nvSpPr>
        <p:spPr>
          <a:xfrm>
            <a:off x="395536" y="1796618"/>
            <a:ext cx="864096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pt-BR" sz="2800" dirty="0">
                <a:latin typeface="Eras Demi ITC" panose="020B0805030504020804" pitchFamily="34" charset="0"/>
              </a:rPr>
              <a:t>– garantir um tempo de resposta com timeout de no máximo 20 segundos para a execução das tarefas;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pt-BR" sz="2800" dirty="0">
                <a:latin typeface="Eras Demi ITC" panose="020B0805030504020804" pitchFamily="34" charset="0"/>
              </a:rPr>
              <a:t>– utilizar o sistema de gerenciamento de banco de dados </a:t>
            </a:r>
            <a:r>
              <a:rPr lang="pt-BR" sz="2800" dirty="0" err="1">
                <a:latin typeface="Eras Demi ITC" panose="020B0805030504020804" pitchFamily="34" charset="0"/>
              </a:rPr>
              <a:t>SQLite</a:t>
            </a:r>
            <a:r>
              <a:rPr lang="pt-BR" sz="2800" dirty="0">
                <a:latin typeface="Eras Demi ITC" panose="020B0805030504020804" pitchFamily="34" charset="0"/>
              </a:rPr>
              <a:t>;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pt-BR" sz="2800" dirty="0">
                <a:latin typeface="Eras Demi ITC" panose="020B0805030504020804" pitchFamily="34" charset="0"/>
              </a:rPr>
              <a:t>– ser implementado em C# utilizando o Visual Studio para o software embarcado;</a:t>
            </a:r>
          </a:p>
          <a:p>
            <a:pPr>
              <a:spcBef>
                <a:spcPts val="1200"/>
              </a:spcBef>
            </a:pPr>
            <a:r>
              <a:rPr lang="pt-BR" sz="2800" dirty="0">
                <a:latin typeface="Eras Demi ITC" panose="020B0805030504020804" pitchFamily="34" charset="0"/>
              </a:rPr>
              <a:t>– ser implementado em Java utilizando o </a:t>
            </a:r>
            <a:r>
              <a:rPr lang="pt-BR" sz="2800" dirty="0" err="1">
                <a:latin typeface="Eras Demi ITC" panose="020B0805030504020804" pitchFamily="34" charset="0"/>
              </a:rPr>
              <a:t>Android</a:t>
            </a:r>
            <a:r>
              <a:rPr lang="pt-BR" sz="2800" dirty="0">
                <a:latin typeface="Eras Demi ITC" panose="020B0805030504020804" pitchFamily="34" charset="0"/>
              </a:rPr>
              <a:t> Studio para o aplicativo gerenciador.</a:t>
            </a:r>
          </a:p>
          <a:p>
            <a:pPr marL="0" indent="0">
              <a:spcBef>
                <a:spcPts val="1200"/>
              </a:spcBef>
              <a:buNone/>
            </a:pPr>
            <a:endParaRPr lang="pt-BR" sz="2800" dirty="0">
              <a:latin typeface="Eras Demi ITC" panose="020B0805030504020804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01475C0F-D729-4CA0-9F42-D98CB0201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0232" y="-243408"/>
            <a:ext cx="2376264" cy="1143000"/>
          </a:xfrm>
        </p:spPr>
        <p:txBody>
          <a:bodyPr/>
          <a:lstStyle/>
          <a:p>
            <a:r>
              <a:rPr lang="pt-BR" sz="3500" dirty="0">
                <a:latin typeface="Eras Demi ITC" panose="020B0805030504020804" pitchFamily="34" charset="0"/>
              </a:rPr>
              <a:t>Requisitos</a:t>
            </a:r>
          </a:p>
        </p:txBody>
      </p:sp>
    </p:spTree>
    <p:extLst>
      <p:ext uri="{BB962C8B-B14F-4D97-AF65-F5344CB8AC3E}">
        <p14:creationId xmlns:p14="http://schemas.microsoft.com/office/powerpoint/2010/main" val="3262871772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341784"/>
            <a:ext cx="8229600" cy="1143000"/>
          </a:xfrm>
        </p:spPr>
        <p:txBody>
          <a:bodyPr/>
          <a:lstStyle/>
          <a:p>
            <a:r>
              <a:rPr lang="pt-BR" dirty="0">
                <a:latin typeface="Eras Demi ITC" panose="020B0805030504020804" pitchFamily="34" charset="0"/>
              </a:rPr>
              <a:t>Especificação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B2B0976-742B-432F-820F-4BD665B55D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502" y="2618909"/>
            <a:ext cx="7373683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pt-BR" sz="2800" dirty="0">
                <a:latin typeface="Eras Demi ITC" panose="020B0805030504020804" pitchFamily="34" charset="0"/>
              </a:rPr>
              <a:t>Diagramas de distribuição, de casos de uso e de atividades</a:t>
            </a:r>
            <a:endParaRPr lang="en-US" sz="2800" dirty="0">
              <a:latin typeface="Eras Demi ITC" panose="020B0805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07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08104" y="-243408"/>
            <a:ext cx="3960440" cy="1143000"/>
          </a:xfrm>
        </p:spPr>
        <p:txBody>
          <a:bodyPr/>
          <a:lstStyle/>
          <a:p>
            <a:r>
              <a:rPr lang="pt-BR" sz="3500" dirty="0">
                <a:latin typeface="Eras Demi ITC" panose="020B0805030504020804" pitchFamily="34" charset="0"/>
              </a:rPr>
              <a:t>Especificação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B2B0976-742B-432F-820F-4BD665B55D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8743" y="980728"/>
            <a:ext cx="458651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Diagrama de distribuição do sistema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Eras Demi ITC" panose="020B08050305040208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160808F-C36F-4B4F-8878-3D96E11BA7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919" y="5778719"/>
            <a:ext cx="230425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Fonte: elaborado pelo autor.</a:t>
            </a:r>
            <a:endParaRPr kumimoji="0" lang="pt-BR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Eras Demi ITC" panose="020B08050305040208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21E5CB0-FC68-45AB-BA8A-C17054058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93" y="1368164"/>
            <a:ext cx="8059611" cy="44565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7850013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4DD067E-32BE-4FFA-8623-D9BF8E67F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2678" y="801583"/>
            <a:ext cx="182257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Diagrama de casos de uso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Eras Demi ITC" panose="020B0805030504020804" pitchFamily="34" charset="0"/>
            </a:endParaRPr>
          </a:p>
        </p:txBody>
      </p:sp>
      <p:pic>
        <p:nvPicPr>
          <p:cNvPr id="5121" name="Picture 1">
            <a:extLst>
              <a:ext uri="{FF2B5EF4-FFF2-40B4-BE49-F238E27FC236}">
                <a16:creationId xmlns:a16="http://schemas.microsoft.com/office/drawing/2014/main" id="{270339C4-C295-477D-ACD0-7688A9665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526"/>
            <a:ext cx="5904656" cy="66283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19F95407-A8E7-47B2-99EB-8C8C98C95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104" y="-243408"/>
            <a:ext cx="3960440" cy="1143000"/>
          </a:xfrm>
        </p:spPr>
        <p:txBody>
          <a:bodyPr/>
          <a:lstStyle/>
          <a:p>
            <a:r>
              <a:rPr lang="pt-BR" sz="3500" dirty="0">
                <a:latin typeface="Eras Demi ITC" panose="020B0805030504020804" pitchFamily="34" charset="0"/>
              </a:rPr>
              <a:t>Especificação</a:t>
            </a:r>
          </a:p>
        </p:txBody>
      </p:sp>
    </p:spTree>
    <p:extLst>
      <p:ext uri="{BB962C8B-B14F-4D97-AF65-F5344CB8AC3E}">
        <p14:creationId xmlns:p14="http://schemas.microsoft.com/office/powerpoint/2010/main" val="3860820338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4362265-0FD5-4F10-A011-E18B0D9C7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7731" y="1052736"/>
            <a:ext cx="172819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Diagrama de atividades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Eras Demi ITC" panose="020B0805030504020804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10E122D-3DB7-4870-BFD7-E68FC0A5F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104" y="-243408"/>
            <a:ext cx="3960440" cy="1143000"/>
          </a:xfrm>
        </p:spPr>
        <p:txBody>
          <a:bodyPr/>
          <a:lstStyle/>
          <a:p>
            <a:r>
              <a:rPr lang="pt-BR" sz="3500" dirty="0">
                <a:latin typeface="Eras Demi ITC" panose="020B0805030504020804" pitchFamily="34" charset="0"/>
              </a:rPr>
              <a:t>Especificação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465E9A1-6A61-4872-8E96-B504BD38D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0126"/>
            <a:ext cx="5184576" cy="65904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91978974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/>
          <a:lstStyle/>
          <a:p>
            <a:r>
              <a:rPr lang="pt-BR" dirty="0">
                <a:latin typeface="Eras Demi ITC" panose="020B0805030504020804" pitchFamily="34" charset="0"/>
              </a:rPr>
              <a:t>Implementação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276872"/>
            <a:ext cx="8229600" cy="194421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600" b="1" dirty="0">
                <a:latin typeface="Eras Demi ITC" panose="020B0805030504020804" pitchFamily="34" charset="0"/>
              </a:rPr>
              <a:t>Técnicas e ferramentas</a:t>
            </a:r>
          </a:p>
          <a:p>
            <a:pPr marL="0" indent="0" algn="ctr">
              <a:buNone/>
            </a:pPr>
            <a:endParaRPr lang="pt-BR" sz="3600" b="1" dirty="0">
              <a:latin typeface="Eras Demi ITC" panose="020B0805030504020804" pitchFamily="34" charset="0"/>
            </a:endParaRPr>
          </a:p>
          <a:p>
            <a:pPr marL="0" indent="0" algn="ctr">
              <a:buNone/>
            </a:pPr>
            <a:r>
              <a:rPr lang="pt-BR" dirty="0">
                <a:latin typeface="Eras Demi ITC" panose="020B0805030504020804" pitchFamily="34" charset="0"/>
              </a:rPr>
              <a:t>1. Hardware do sistema</a:t>
            </a:r>
          </a:p>
        </p:txBody>
      </p:sp>
    </p:spTree>
    <p:extLst>
      <p:ext uri="{BB962C8B-B14F-4D97-AF65-F5344CB8AC3E}">
        <p14:creationId xmlns:p14="http://schemas.microsoft.com/office/powerpoint/2010/main" val="38573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498"/>
            <a:ext cx="8229600" cy="1143000"/>
          </a:xfrm>
        </p:spPr>
        <p:txBody>
          <a:bodyPr/>
          <a:lstStyle/>
          <a:p>
            <a:r>
              <a:rPr lang="pt-BR" sz="4000" dirty="0">
                <a:latin typeface="Eras Demi ITC" panose="020B0805030504020804" pitchFamily="34" charset="0"/>
              </a:rPr>
              <a:t>Introdução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1196752"/>
            <a:ext cx="8712968" cy="5112568"/>
          </a:xfrm>
        </p:spPr>
        <p:txBody>
          <a:bodyPr>
            <a:normAutofit lnSpcReduction="10000"/>
          </a:bodyPr>
          <a:lstStyle/>
          <a:p>
            <a:pPr mar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dirty="0">
                <a:latin typeface="Eras Demi ITC" panose="020B0805030504020804" pitchFamily="34" charset="0"/>
              </a:rPr>
              <a:t>A </a:t>
            </a:r>
            <a:r>
              <a:rPr lang="pt-BR" dirty="0" err="1">
                <a:latin typeface="Eras Demi ITC" panose="020B0805030504020804" pitchFamily="34" charset="0"/>
              </a:rPr>
              <a:t>IoT</a:t>
            </a:r>
            <a:r>
              <a:rPr lang="pt-BR" dirty="0">
                <a:latin typeface="Eras Demi ITC" panose="020B0805030504020804" pitchFamily="34" charset="0"/>
              </a:rPr>
              <a:t> estimulou a inovação:</a:t>
            </a:r>
          </a:p>
          <a:p>
            <a:pPr marL="514350" indent="-5143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pt-BR" sz="2800" dirty="0">
                <a:latin typeface="Eras Demi ITC" panose="020B0805030504020804" pitchFamily="34" charset="0"/>
              </a:rPr>
              <a:t>na criação de plataformas de prototipagem eletrônico;</a:t>
            </a:r>
          </a:p>
          <a:p>
            <a:pPr marL="514350" indent="-514350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Font typeface="+mj-lt"/>
              <a:buAutoNum type="alphaLcParenR"/>
            </a:pPr>
            <a:r>
              <a:rPr lang="pt-BR" sz="2800" dirty="0">
                <a:latin typeface="Eras Demi ITC" panose="020B0805030504020804" pitchFamily="34" charset="0"/>
              </a:rPr>
              <a:t>e também no desenvolvimento de softwares e sistemas operacionais compatíveis.</a:t>
            </a:r>
          </a:p>
          <a:p>
            <a:pPr marL="0">
              <a:lnSpc>
                <a:spcPct val="130000"/>
              </a:lnSpc>
              <a:spcBef>
                <a:spcPts val="0"/>
              </a:spcBef>
            </a:pPr>
            <a:r>
              <a:rPr lang="pt-BR" dirty="0">
                <a:latin typeface="Eras Demi ITC" panose="020B0805030504020804" pitchFamily="34" charset="0"/>
              </a:rPr>
              <a:t>A compatibilidade do Windows com o </a:t>
            </a:r>
            <a:r>
              <a:rPr lang="pt-BR" dirty="0" err="1">
                <a:latin typeface="Eras Demi ITC" panose="020B0805030504020804" pitchFamily="34" charset="0"/>
              </a:rPr>
              <a:t>Raspberry</a:t>
            </a:r>
            <a:r>
              <a:rPr lang="pt-BR" dirty="0">
                <a:latin typeface="Eras Demi ITC" panose="020B0805030504020804" pitchFamily="34" charset="0"/>
              </a:rPr>
              <a:t> </a:t>
            </a:r>
            <a:r>
              <a:rPr lang="pt-BR" dirty="0" err="1">
                <a:latin typeface="Eras Demi ITC" panose="020B0805030504020804" pitchFamily="34" charset="0"/>
              </a:rPr>
              <a:t>Pi</a:t>
            </a:r>
            <a:r>
              <a:rPr lang="pt-BR" dirty="0">
                <a:latin typeface="Eras Demi ITC" panose="020B0805030504020804" pitchFamily="34" charset="0"/>
              </a:rPr>
              <a:t> ampliou as possibilidades de prototipagem para o desenvolvimento </a:t>
            </a:r>
            <a:r>
              <a:rPr lang="pt-BR" dirty="0" err="1">
                <a:latin typeface="Eras Demi ITC" panose="020B0805030504020804" pitchFamily="34" charset="0"/>
              </a:rPr>
              <a:t>IoT</a:t>
            </a:r>
            <a:r>
              <a:rPr lang="pt-BR" dirty="0">
                <a:latin typeface="Eras Demi ITC" panose="020B0805030504020804" pitchFamily="34" charset="0"/>
              </a:rPr>
              <a:t>.</a:t>
            </a:r>
          </a:p>
          <a:p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76919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41068" y="-290364"/>
            <a:ext cx="4392488" cy="1143000"/>
          </a:xfrm>
        </p:spPr>
        <p:txBody>
          <a:bodyPr/>
          <a:lstStyle/>
          <a:p>
            <a:r>
              <a:rPr lang="pt-BR" sz="3000" dirty="0">
                <a:effectLst/>
                <a:latin typeface="Eras Demi ITC" panose="020B0805030504020804" pitchFamily="34" charset="0"/>
              </a:rPr>
              <a:t>Hardware do sistema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723F9A1-9841-4464-A5C1-B0866D033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0101" y="473524"/>
            <a:ext cx="460254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Kit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CanaKit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 Raspberry Pi 3 Starter Kit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Eras Demi ITC" panose="020B0805030504020804" pitchFamily="34" charset="0"/>
            </a:endParaRPr>
          </a:p>
        </p:txBody>
      </p:sp>
      <p:pic>
        <p:nvPicPr>
          <p:cNvPr id="7169" name="Imagem 68">
            <a:extLst>
              <a:ext uri="{FF2B5EF4-FFF2-40B4-BE49-F238E27FC236}">
                <a16:creationId xmlns:a16="http://schemas.microsoft.com/office/drawing/2014/main" id="{80822AB3-3E51-470D-A42D-AC8531A19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691" y="836712"/>
            <a:ext cx="6070290" cy="56692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577E97B8-A79E-4ABA-9467-D8A40E0F3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9632" y="6426791"/>
            <a:ext cx="182293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Fonte: </a:t>
            </a:r>
            <a:r>
              <a:rPr kumimoji="0" lang="pt-B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CanaKit</a:t>
            </a:r>
            <a:r>
              <a:rPr kumimoji="0" lang="pt-B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 (2017).</a:t>
            </a:r>
            <a:endParaRPr kumimoji="0" lang="pt-BR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Eras Demi ITC" panose="020B0805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592712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E62E855-BF56-4BE5-8D4D-38266F7B65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6123" y="764704"/>
            <a:ext cx="316098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Módulo relé </a:t>
            </a:r>
            <a:r>
              <a:rPr kumimoji="0" lang="pt-BR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Clp</a:t>
            </a:r>
            <a:r>
              <a:rPr kumimoji="0" lang="pt-B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 Pic40-v4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Eras Demi ITC" panose="020B0805030504020804" pitchFamily="34" charset="0"/>
            </a:endParaRPr>
          </a:p>
        </p:txBody>
      </p:sp>
      <p:pic>
        <p:nvPicPr>
          <p:cNvPr id="9217" name="Picture 1">
            <a:extLst>
              <a:ext uri="{FF2B5EF4-FFF2-40B4-BE49-F238E27FC236}">
                <a16:creationId xmlns:a16="http://schemas.microsoft.com/office/drawing/2014/main" id="{9D42531B-77D3-40C0-88EA-BFFF89BF9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60" y="1119837"/>
            <a:ext cx="6415913" cy="50292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3186734F-F316-4086-A3DB-32748A75E2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600" y="6100915"/>
            <a:ext cx="225734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Fonte: elaborado pelo autor.</a:t>
            </a:r>
            <a:endParaRPr kumimoji="0" lang="pt-BR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Eras Demi ITC" panose="020B0805030504020804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19D5838A-018F-4061-A542-0050A3DED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068" y="-290364"/>
            <a:ext cx="4392488" cy="1143000"/>
          </a:xfrm>
        </p:spPr>
        <p:txBody>
          <a:bodyPr/>
          <a:lstStyle/>
          <a:p>
            <a:r>
              <a:rPr lang="pt-BR" sz="3000" dirty="0">
                <a:effectLst/>
                <a:latin typeface="Eras Demi ITC" panose="020B0805030504020804" pitchFamily="34" charset="0"/>
              </a:rPr>
              <a:t>Hardware do sistema</a:t>
            </a:r>
          </a:p>
        </p:txBody>
      </p:sp>
    </p:spTree>
    <p:extLst>
      <p:ext uri="{BB962C8B-B14F-4D97-AF65-F5344CB8AC3E}">
        <p14:creationId xmlns:p14="http://schemas.microsoft.com/office/powerpoint/2010/main" val="3295294271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6E9FEED5-1F3D-47C4-9B6C-BD249EFE6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6512" y="1308165"/>
            <a:ext cx="347658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Módulo sensor de movimento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 PIR - HC-SR501</a:t>
            </a:r>
            <a:endParaRPr kumimoji="0" lang="pt-BR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Eras Demi ITC" panose="020B0805030504020804" pitchFamily="34" charset="0"/>
            </a:endParaRP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FF436B76-77AE-423E-A566-A651E7FDF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256714"/>
            <a:ext cx="3086100" cy="3114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E78FDE-EA8D-427B-8EB0-8CF6F298BB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3848" y="1392699"/>
            <a:ext cx="306487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Módulo sensor de temperatura e umidade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DHT11</a:t>
            </a:r>
            <a:endParaRPr kumimoji="0" lang="pt-BR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Eras Demi ITC" panose="020B0805030504020804" pitchFamily="34" charset="0"/>
            </a:endParaRPr>
          </a:p>
        </p:txBody>
      </p:sp>
      <p:pic>
        <p:nvPicPr>
          <p:cNvPr id="11265" name="Picture 1">
            <a:extLst>
              <a:ext uri="{FF2B5EF4-FFF2-40B4-BE49-F238E27FC236}">
                <a16:creationId xmlns:a16="http://schemas.microsoft.com/office/drawing/2014/main" id="{607A5944-F761-48E9-A861-9A15AE90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459" y="2340561"/>
            <a:ext cx="2074249" cy="30175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FBDEDE-44DF-40C4-8EEA-DC436B34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0356" y="1628800"/>
            <a:ext cx="177965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Buzzer</a:t>
            </a:r>
            <a:r>
              <a:rPr kumimoji="0" lang="pt-B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 Ativo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Bip Contínuo</a:t>
            </a:r>
          </a:p>
        </p:txBody>
      </p:sp>
      <p:pic>
        <p:nvPicPr>
          <p:cNvPr id="11267" name="Picture 3">
            <a:extLst>
              <a:ext uri="{FF2B5EF4-FFF2-40B4-BE49-F238E27FC236}">
                <a16:creationId xmlns:a16="http://schemas.microsoft.com/office/drawing/2014/main" id="{DDC6A17E-800D-453E-8BDC-5BD3BAB6D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259533" y="2336686"/>
            <a:ext cx="2781300" cy="3009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3C2ACBEA-F926-40CA-ADA3-2FDC58787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95" y="5313734"/>
            <a:ext cx="225734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Fonte: elaborado pelo autor.</a:t>
            </a:r>
            <a:endParaRPr kumimoji="0" lang="pt-BR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Eras Demi ITC" panose="020B0805030504020804" pitchFamily="34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40079EB9-A7BF-4BA8-9745-8526456BC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6414" y="5299715"/>
            <a:ext cx="225734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Fonte: elaborado pelo autor.</a:t>
            </a:r>
            <a:endParaRPr kumimoji="0" lang="pt-BR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Eras Demi ITC" panose="020B0805030504020804" pitchFamily="34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0EE9CB4E-F645-4AA4-AF14-3E653BF8A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1952" y="5287189"/>
            <a:ext cx="225734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Fonte: elaborado pelo autor.</a:t>
            </a:r>
            <a:endParaRPr kumimoji="0" lang="pt-BR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Eras Demi ITC" panose="020B0805030504020804" pitchFamily="34" charset="0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CB7BE811-A9E2-4E6D-A3B6-F9CC41DE8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068" y="-290364"/>
            <a:ext cx="4392488" cy="1143000"/>
          </a:xfrm>
        </p:spPr>
        <p:txBody>
          <a:bodyPr/>
          <a:lstStyle/>
          <a:p>
            <a:r>
              <a:rPr lang="pt-BR" sz="3000" dirty="0">
                <a:effectLst/>
                <a:latin typeface="Eras Demi ITC" panose="020B0805030504020804" pitchFamily="34" charset="0"/>
              </a:rPr>
              <a:t>Hardware do sistema</a:t>
            </a:r>
          </a:p>
        </p:txBody>
      </p:sp>
    </p:spTree>
    <p:extLst>
      <p:ext uri="{BB962C8B-B14F-4D97-AF65-F5344CB8AC3E}">
        <p14:creationId xmlns:p14="http://schemas.microsoft.com/office/powerpoint/2010/main" val="4132435436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D970786-1594-441C-A2EC-D3CC1D2B4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3841" y="1444714"/>
            <a:ext cx="157286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en-US" sz="2000" b="0" i="0" u="none" strike="noStrike" cap="none" normalizeH="0" baseline="0" dirty="0" bmk="_Toc499820289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Mini Cooler</a:t>
            </a:r>
            <a:endParaRPr kumimoji="0" lang="pt-BR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Eras Demi ITC" panose="020B0805030504020804" pitchFamily="34" charset="0"/>
            </a:endParaRPr>
          </a:p>
        </p:txBody>
      </p:sp>
      <p:pic>
        <p:nvPicPr>
          <p:cNvPr id="12289" name="Picture 1">
            <a:extLst>
              <a:ext uri="{FF2B5EF4-FFF2-40B4-BE49-F238E27FC236}">
                <a16:creationId xmlns:a16="http://schemas.microsoft.com/office/drawing/2014/main" id="{CCDAFCB6-4126-4F92-8D12-DCC640AB6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75223"/>
            <a:ext cx="3555999" cy="44805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FE4DF3E-CF22-49B4-B0D1-A4D06F0AD3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9575" y="1114418"/>
            <a:ext cx="475001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en-US" sz="2000" b="0" i="0" u="none" strike="noStrike" cap="none" normalizeH="0" baseline="0" dirty="0" bmk="_Toc499820291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Motor de passo 28BYJ-48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en-US" sz="2000" b="0" i="0" u="none" strike="noStrike" cap="none" normalizeH="0" baseline="0" dirty="0" bmk="_Toc499820291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conectado ao Módulo Driver Uln2003</a:t>
            </a:r>
            <a:endParaRPr kumimoji="0" lang="pt-BR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Eras Demi ITC" panose="020B0805030504020804" pitchFamily="34" charset="0"/>
            </a:endParaRPr>
          </a:p>
        </p:txBody>
      </p:sp>
      <p:pic>
        <p:nvPicPr>
          <p:cNvPr id="12291" name="Picture 3">
            <a:extLst>
              <a:ext uri="{FF2B5EF4-FFF2-40B4-BE49-F238E27FC236}">
                <a16:creationId xmlns:a16="http://schemas.microsoft.com/office/drawing/2014/main" id="{8DCFFD98-AD0F-493C-B880-47C4CF450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775223"/>
            <a:ext cx="4957297" cy="38404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9D052463-D5A7-4147-A7F9-F1B1E312C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03" y="6190356"/>
            <a:ext cx="225734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Fonte: elaborado pelo autor.</a:t>
            </a:r>
            <a:endParaRPr kumimoji="0" lang="pt-BR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Eras Demi ITC" panose="020B0805030504020804" pitchFamily="34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F075FF2E-875C-4DBE-AB2C-4F5DDF108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8827" y="5564188"/>
            <a:ext cx="225734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Fonte: elaborado pelo autor.</a:t>
            </a:r>
            <a:endParaRPr kumimoji="0" lang="pt-BR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Eras Demi ITC" panose="020B0805030504020804" pitchFamily="34" charset="0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1D487A84-C8CE-4B1D-9CC0-84BCC8C7B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068" y="-290364"/>
            <a:ext cx="4392488" cy="1143000"/>
          </a:xfrm>
        </p:spPr>
        <p:txBody>
          <a:bodyPr/>
          <a:lstStyle/>
          <a:p>
            <a:r>
              <a:rPr lang="pt-BR" sz="3000" dirty="0">
                <a:effectLst/>
                <a:latin typeface="Eras Demi ITC" panose="020B0805030504020804" pitchFamily="34" charset="0"/>
              </a:rPr>
              <a:t>Hardware do sistema</a:t>
            </a:r>
          </a:p>
        </p:txBody>
      </p:sp>
    </p:spTree>
    <p:extLst>
      <p:ext uri="{BB962C8B-B14F-4D97-AF65-F5344CB8AC3E}">
        <p14:creationId xmlns:p14="http://schemas.microsoft.com/office/powerpoint/2010/main" val="894195874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C62A119C-0939-4B04-A529-6222D9D14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940" y="620688"/>
            <a:ext cx="736611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Os demais componentes utilizados no hardware do sistema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Eras Demi ITC" panose="020B0805030504020804" pitchFamily="34" charset="0"/>
            </a:endParaRPr>
          </a:p>
        </p:txBody>
      </p:sp>
      <p:pic>
        <p:nvPicPr>
          <p:cNvPr id="13313" name="Picture 1">
            <a:extLst>
              <a:ext uri="{FF2B5EF4-FFF2-40B4-BE49-F238E27FC236}">
                <a16:creationId xmlns:a16="http://schemas.microsoft.com/office/drawing/2014/main" id="{7ED47956-8641-458F-B10C-6C54F7AD0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968202"/>
            <a:ext cx="5760639" cy="550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3B035762-E525-4EA6-8DE6-322D4D83B3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5138" y="6392361"/>
            <a:ext cx="225734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Fonte: elaborado pelo autor.</a:t>
            </a:r>
            <a:endParaRPr kumimoji="0" lang="pt-BR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Eras Demi ITC" panose="020B0805030504020804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D03C2BB-B172-4FAE-A5CC-576BF8DBB45B}"/>
              </a:ext>
            </a:extLst>
          </p:cNvPr>
          <p:cNvSpPr txBox="1">
            <a:spLocks/>
          </p:cNvSpPr>
          <p:nvPr/>
        </p:nvSpPr>
        <p:spPr bwMode="auto">
          <a:xfrm>
            <a:off x="4741068" y="-290364"/>
            <a:ext cx="439248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pt-BR" sz="3000" kern="0" dirty="0">
                <a:effectLst/>
                <a:latin typeface="Eras Demi ITC" panose="020B0805030504020804" pitchFamily="34" charset="0"/>
              </a:rPr>
              <a:t>Hardware do sistema</a:t>
            </a:r>
          </a:p>
        </p:txBody>
      </p:sp>
    </p:spTree>
    <p:extLst>
      <p:ext uri="{BB962C8B-B14F-4D97-AF65-F5344CB8AC3E}">
        <p14:creationId xmlns:p14="http://schemas.microsoft.com/office/powerpoint/2010/main" val="2091348269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">
            <a:extLst>
              <a:ext uri="{FF2B5EF4-FFF2-40B4-BE49-F238E27FC236}">
                <a16:creationId xmlns:a16="http://schemas.microsoft.com/office/drawing/2014/main" id="{3B035762-E525-4EA6-8DE6-322D4D83B3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524" y="6008762"/>
            <a:ext cx="225734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Fonte: elaborado pelo autor.</a:t>
            </a:r>
            <a:endParaRPr kumimoji="0" lang="pt-BR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Eras Demi ITC" panose="020B08050305040208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B262D1-9E62-4EF9-BF0E-3752E618E9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6502" y="583110"/>
            <a:ext cx="521168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Esquema completo da central de controle</a:t>
            </a:r>
            <a:endParaRPr kumimoji="0" lang="pt-BR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Eras Demi ITC" panose="020B0805030504020804" pitchFamily="34" charset="0"/>
            </a:endParaRPr>
          </a:p>
        </p:txBody>
      </p:sp>
      <p:pic>
        <p:nvPicPr>
          <p:cNvPr id="14337" name="Picture 1">
            <a:extLst>
              <a:ext uri="{FF2B5EF4-FFF2-40B4-BE49-F238E27FC236}">
                <a16:creationId xmlns:a16="http://schemas.microsoft.com/office/drawing/2014/main" id="{90C6D87A-C08C-411B-B094-AAABC083D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943150"/>
            <a:ext cx="6984776" cy="509981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D76C9746-E9A6-4A6F-A580-0B20ABB4905F}"/>
              </a:ext>
            </a:extLst>
          </p:cNvPr>
          <p:cNvSpPr txBox="1">
            <a:spLocks/>
          </p:cNvSpPr>
          <p:nvPr/>
        </p:nvSpPr>
        <p:spPr bwMode="auto">
          <a:xfrm>
            <a:off x="4741068" y="-290364"/>
            <a:ext cx="439248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pt-BR" sz="3000" kern="0" dirty="0">
                <a:effectLst/>
                <a:latin typeface="Eras Demi ITC" panose="020B0805030504020804" pitchFamily="34" charset="0"/>
              </a:rPr>
              <a:t>Hardware do sistema</a:t>
            </a:r>
          </a:p>
        </p:txBody>
      </p:sp>
    </p:spTree>
    <p:extLst>
      <p:ext uri="{BB962C8B-B14F-4D97-AF65-F5344CB8AC3E}">
        <p14:creationId xmlns:p14="http://schemas.microsoft.com/office/powerpoint/2010/main" val="3751665740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36096" y="-162272"/>
            <a:ext cx="3549080" cy="1143000"/>
          </a:xfrm>
        </p:spPr>
        <p:txBody>
          <a:bodyPr/>
          <a:lstStyle/>
          <a:p>
            <a:r>
              <a:rPr lang="pt-BR" sz="3600" dirty="0">
                <a:latin typeface="Eras Demi ITC" panose="020B0805030504020804" pitchFamily="34" charset="0"/>
              </a:rPr>
              <a:t>Implementação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151216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600" b="1" dirty="0">
                <a:latin typeface="Eras Demi ITC" panose="020B0805030504020804" pitchFamily="34" charset="0"/>
              </a:rPr>
              <a:t>Técnicas e ferramentas</a:t>
            </a:r>
          </a:p>
          <a:p>
            <a:pPr marL="0" indent="0" algn="ctr">
              <a:spcBef>
                <a:spcPts val="3000"/>
              </a:spcBef>
              <a:buNone/>
            </a:pPr>
            <a:r>
              <a:rPr lang="pt-BR" dirty="0">
                <a:latin typeface="Eras Demi ITC" panose="020B0805030504020804" pitchFamily="34" charset="0"/>
              </a:rPr>
              <a:t> 2. Desenvolvimento do Software</a:t>
            </a:r>
          </a:p>
        </p:txBody>
      </p:sp>
    </p:spTree>
    <p:extLst>
      <p:ext uri="{BB962C8B-B14F-4D97-AF65-F5344CB8AC3E}">
        <p14:creationId xmlns:p14="http://schemas.microsoft.com/office/powerpoint/2010/main" val="16622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419872" y="44624"/>
            <a:ext cx="5626968" cy="5760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000" b="1" dirty="0">
                <a:latin typeface="Eras Demi ITC" panose="020B0805030504020804" pitchFamily="34" charset="0"/>
              </a:rPr>
              <a:t>Desenvolvimento do Software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608CEC7-477E-4A47-B54A-192C7234B1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138" y="1326749"/>
            <a:ext cx="777063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en-US" sz="2000" dirty="0">
                <a:latin typeface="Eras Demi ITC" panose="020B0805030504020804" pitchFamily="34" charset="0"/>
                <a:ea typeface="Times New Roman" panose="02020603050405020304" pitchFamily="18" charset="0"/>
              </a:rPr>
              <a:t>I</a:t>
            </a:r>
            <a:r>
              <a:rPr kumimoji="0" lang="pt-B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nstalação do Windows 10 </a:t>
            </a:r>
            <a:r>
              <a:rPr kumimoji="0" lang="pt-BR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IoT</a:t>
            </a:r>
            <a:r>
              <a:rPr kumimoji="0" lang="pt-B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 Core </a:t>
            </a:r>
            <a:r>
              <a:rPr lang="pt-BR" sz="2000" dirty="0">
                <a:latin typeface="Eras Demi ITC" panose="020B0805030504020804" pitchFamily="34" charset="0"/>
              </a:rPr>
              <a:t>no </a:t>
            </a:r>
            <a:r>
              <a:rPr lang="pt-BR" sz="2000" dirty="0" err="1">
                <a:latin typeface="Eras Demi ITC" panose="020B0805030504020804" pitchFamily="34" charset="0"/>
              </a:rPr>
              <a:t>Raspberry</a:t>
            </a:r>
            <a:r>
              <a:rPr lang="pt-BR" sz="2000" dirty="0">
                <a:latin typeface="Eras Demi ITC" panose="020B0805030504020804" pitchFamily="34" charset="0"/>
              </a:rPr>
              <a:t> </a:t>
            </a:r>
            <a:r>
              <a:rPr lang="pt-BR" sz="2000" dirty="0" err="1">
                <a:latin typeface="Eras Demi ITC" panose="020B0805030504020804" pitchFamily="34" charset="0"/>
              </a:rPr>
              <a:t>Pi</a:t>
            </a:r>
            <a:r>
              <a:rPr lang="pt-BR" sz="2000" dirty="0">
                <a:latin typeface="Eras Demi ITC" panose="020B0805030504020804" pitchFamily="34" charset="0"/>
              </a:rPr>
              <a:t> 3 </a:t>
            </a:r>
            <a:r>
              <a:rPr lang="pt-BR" sz="2000" dirty="0" err="1">
                <a:latin typeface="Eras Demi ITC" panose="020B0805030504020804" pitchFamily="34" charset="0"/>
              </a:rPr>
              <a:t>Model</a:t>
            </a:r>
            <a:r>
              <a:rPr lang="pt-BR" sz="2000" dirty="0">
                <a:latin typeface="Eras Demi ITC" panose="020B0805030504020804" pitchFamily="34" charset="0"/>
              </a:rPr>
              <a:t> B</a:t>
            </a:r>
            <a:endParaRPr kumimoji="0" lang="pt-B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Eras Demi ITC" panose="020B0805030504020804" pitchFamily="34" charset="0"/>
              <a:ea typeface="Times New Roman" panose="02020603050405020304" pitchFamily="18" charset="0"/>
            </a:endParaRPr>
          </a:p>
          <a:p>
            <a:pPr lvl="0" algn="ctr" eaLnBrk="0" hangingPunct="0"/>
            <a:r>
              <a:rPr lang="pt-BR" altLang="en-US" sz="2000" dirty="0">
                <a:latin typeface="Eras Demi ITC" panose="020B0805030504020804" pitchFamily="34" charset="0"/>
              </a:rPr>
              <a:t>através do </a:t>
            </a:r>
            <a:r>
              <a:rPr lang="pt-BR" altLang="en-US" sz="2000" dirty="0">
                <a:latin typeface="Eras Demi ITC" panose="020B0805030504020804" pitchFamily="34" charset="0"/>
                <a:ea typeface="Times New Roman" panose="02020603050405020304" pitchFamily="18" charset="0"/>
              </a:rPr>
              <a:t>Windows 10 </a:t>
            </a:r>
            <a:r>
              <a:rPr lang="pt-BR" altLang="en-US" sz="2000" dirty="0" err="1">
                <a:latin typeface="Eras Demi ITC" panose="020B0805030504020804" pitchFamily="34" charset="0"/>
                <a:ea typeface="Times New Roman" panose="02020603050405020304" pitchFamily="18" charset="0"/>
              </a:rPr>
              <a:t>IoT</a:t>
            </a:r>
            <a:r>
              <a:rPr lang="pt-BR" altLang="en-US" sz="2000" dirty="0">
                <a:latin typeface="Eras Demi ITC" panose="020B0805030504020804" pitchFamily="34" charset="0"/>
                <a:ea typeface="Times New Roman" panose="02020603050405020304" pitchFamily="18" charset="0"/>
              </a:rPr>
              <a:t> Core </a:t>
            </a:r>
            <a:r>
              <a:rPr lang="pt-BR" altLang="en-US" sz="2000" dirty="0" err="1">
                <a:latin typeface="Eras Demi ITC" panose="020B0805030504020804" pitchFamily="34" charset="0"/>
                <a:ea typeface="Times New Roman" panose="02020603050405020304" pitchFamily="18" charset="0"/>
              </a:rPr>
              <a:t>Dashbord</a:t>
            </a:r>
            <a:endParaRPr kumimoji="0" lang="pt-B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Eras Demi ITC" panose="020B0805030504020804" pitchFamily="34" charset="0"/>
            </a:endParaRP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92AAC13A-CE30-45C5-A008-F08AEB570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53" y="1974821"/>
            <a:ext cx="8089199" cy="30963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52AAA295-B0F7-41C8-A0BA-5ABBC63273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062" y="5024209"/>
            <a:ext cx="225734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Fonte: elaborado pelo autor.</a:t>
            </a:r>
            <a:endParaRPr kumimoji="0" lang="pt-BR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Eras Demi ITC" panose="020B0805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051294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56761C35-3BC6-411F-93C8-2DFA56493F54}"/>
              </a:ext>
            </a:extLst>
          </p:cNvPr>
          <p:cNvSpPr/>
          <p:nvPr/>
        </p:nvSpPr>
        <p:spPr>
          <a:xfrm>
            <a:off x="647077" y="1268760"/>
            <a:ext cx="42098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latin typeface="Eras Demi ITC" panose="020B0805030504020804" pitchFamily="34" charset="0"/>
                <a:ea typeface="Times New Roman" panose="02020603050405020304" pitchFamily="18" charset="0"/>
              </a:rPr>
              <a:t>Software embarcado</a:t>
            </a:r>
            <a:endParaRPr lang="en-US" sz="3200" dirty="0">
              <a:latin typeface="Eras Demi ITC" panose="020B0805030504020804" pitchFamily="34" charset="0"/>
            </a:endParaRPr>
          </a:p>
        </p:txBody>
      </p:sp>
      <p:pic>
        <p:nvPicPr>
          <p:cNvPr id="17410" name="Picture 2" descr="Resultado de imagem para C# logo">
            <a:extLst>
              <a:ext uri="{FF2B5EF4-FFF2-40B4-BE49-F238E27FC236}">
                <a16:creationId xmlns:a16="http://schemas.microsoft.com/office/drawing/2014/main" id="{714EFEF8-6FA3-4DD8-8759-E342102E9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029976"/>
            <a:ext cx="2638499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Resultado de imagem para visual studio logo">
            <a:extLst>
              <a:ext uri="{FF2B5EF4-FFF2-40B4-BE49-F238E27FC236}">
                <a16:creationId xmlns:a16="http://schemas.microsoft.com/office/drawing/2014/main" id="{C2D245DA-EE78-4029-A739-9D0ACB08F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834" y="2167136"/>
            <a:ext cx="3264633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3BC67256-0289-49AD-92B9-24800BF795B3}"/>
              </a:ext>
            </a:extLst>
          </p:cNvPr>
          <p:cNvSpPr/>
          <p:nvPr/>
        </p:nvSpPr>
        <p:spPr>
          <a:xfrm>
            <a:off x="683568" y="3284984"/>
            <a:ext cx="828784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latin typeface="Eras Demi ITC" panose="020B0805030504020804" pitchFamily="34" charset="0"/>
                <a:ea typeface="Times New Roman" panose="02020603050405020304" pitchFamily="18" charset="0"/>
              </a:rPr>
              <a:t>–  Configuração para habilitar o computador para o modo desenvolvedor;</a:t>
            </a:r>
          </a:p>
          <a:p>
            <a:pPr>
              <a:spcBef>
                <a:spcPts val="1200"/>
              </a:spcBef>
            </a:pPr>
            <a:r>
              <a:rPr lang="pt-BR" sz="2800" dirty="0">
                <a:latin typeface="Eras Demi ITC" panose="020B0805030504020804" pitchFamily="34" charset="0"/>
                <a:ea typeface="Times New Roman" panose="02020603050405020304" pitchFamily="18" charset="0"/>
              </a:rPr>
              <a:t>– Instalação da extensões Windows </a:t>
            </a:r>
            <a:r>
              <a:rPr lang="pt-BR" sz="2800" dirty="0" err="1">
                <a:latin typeface="Eras Demi ITC" panose="020B0805030504020804" pitchFamily="34" charset="0"/>
                <a:ea typeface="Times New Roman" panose="02020603050405020304" pitchFamily="18" charset="0"/>
              </a:rPr>
              <a:t>IoT</a:t>
            </a:r>
            <a:r>
              <a:rPr lang="pt-BR" sz="2800" dirty="0">
                <a:latin typeface="Eras Demi ITC" panose="020B0805030504020804" pitchFamily="34" charset="0"/>
                <a:ea typeface="Times New Roman" panose="02020603050405020304" pitchFamily="18" charset="0"/>
              </a:rPr>
              <a:t> Project </a:t>
            </a:r>
            <a:r>
              <a:rPr lang="pt-BR" sz="2800" dirty="0" err="1">
                <a:latin typeface="Eras Demi ITC" panose="020B0805030504020804" pitchFamily="34" charset="0"/>
                <a:ea typeface="Times New Roman" panose="02020603050405020304" pitchFamily="18" charset="0"/>
              </a:rPr>
              <a:t>Templates</a:t>
            </a:r>
            <a:r>
              <a:rPr lang="pt-BR" sz="2800" dirty="0">
                <a:latin typeface="Eras Demi ITC" panose="020B0805030504020804" pitchFamily="34" charset="0"/>
                <a:ea typeface="Times New Roman" panose="02020603050405020304" pitchFamily="18" charset="0"/>
              </a:rPr>
              <a:t> &amp; Windows </a:t>
            </a:r>
            <a:r>
              <a:rPr lang="pt-BR" sz="2800" dirty="0" err="1">
                <a:latin typeface="Eras Demi ITC" panose="020B0805030504020804" pitchFamily="34" charset="0"/>
                <a:ea typeface="Times New Roman" panose="02020603050405020304" pitchFamily="18" charset="0"/>
              </a:rPr>
              <a:t>IoT</a:t>
            </a:r>
            <a:r>
              <a:rPr lang="pt-BR" sz="2800" dirty="0">
                <a:latin typeface="Eras Demi ITC" panose="020B0805030504020804" pitchFamily="34" charset="0"/>
                <a:ea typeface="Times New Roman" panose="02020603050405020304" pitchFamily="18" charset="0"/>
              </a:rPr>
              <a:t> </a:t>
            </a:r>
            <a:r>
              <a:rPr lang="pt-BR" sz="2800" dirty="0" err="1">
                <a:latin typeface="Eras Demi ITC" panose="020B0805030504020804" pitchFamily="34" charset="0"/>
                <a:ea typeface="Times New Roman" panose="02020603050405020304" pitchFamily="18" charset="0"/>
              </a:rPr>
              <a:t>Extensions</a:t>
            </a:r>
            <a:r>
              <a:rPr lang="pt-BR" sz="2800" dirty="0">
                <a:latin typeface="Eras Demi ITC" panose="020B0805030504020804" pitchFamily="34" charset="0"/>
                <a:ea typeface="Times New Roman" panose="02020603050405020304" pitchFamily="18" charset="0"/>
              </a:rPr>
              <a:t> for </a:t>
            </a:r>
            <a:r>
              <a:rPr lang="pt-BR" sz="2800" dirty="0" err="1">
                <a:latin typeface="Eras Demi ITC" panose="020B0805030504020804" pitchFamily="34" charset="0"/>
                <a:ea typeface="Times New Roman" panose="02020603050405020304" pitchFamily="18" charset="0"/>
              </a:rPr>
              <a:t>the</a:t>
            </a:r>
            <a:r>
              <a:rPr lang="pt-BR" sz="2800" dirty="0">
                <a:latin typeface="Eras Demi ITC" panose="020B0805030504020804" pitchFamily="34" charset="0"/>
                <a:ea typeface="Times New Roman" panose="02020603050405020304" pitchFamily="18" charset="0"/>
              </a:rPr>
              <a:t> UWP</a:t>
            </a:r>
            <a:r>
              <a:rPr lang="en-US" sz="2800" dirty="0">
                <a:latin typeface="Eras Demi ITC" panose="020B0805030504020804" pitchFamily="34" charset="0"/>
                <a:ea typeface="Times New Roman" panose="02020603050405020304" pitchFamily="18" charset="0"/>
              </a:rPr>
              <a:t>.</a:t>
            </a:r>
            <a:endParaRPr lang="en-US" sz="2800" dirty="0">
              <a:latin typeface="Eras Demi ITC" panose="020B0805030504020804" pitchFamily="34" charset="0"/>
            </a:endParaRP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35E5F11A-BFD4-4758-9E40-ED0B1B956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9872" y="44624"/>
            <a:ext cx="5626968" cy="5760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000" b="1" dirty="0">
                <a:latin typeface="Eras Demi ITC" panose="020B0805030504020804" pitchFamily="34" charset="0"/>
              </a:rPr>
              <a:t>Desenvolvimento do Software</a:t>
            </a:r>
          </a:p>
        </p:txBody>
      </p:sp>
    </p:spTree>
    <p:extLst>
      <p:ext uri="{BB962C8B-B14F-4D97-AF65-F5344CB8AC3E}">
        <p14:creationId xmlns:p14="http://schemas.microsoft.com/office/powerpoint/2010/main" val="3387068993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7DA0A9F-E4E1-4301-92B9-B56B45B801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28" y="423828"/>
            <a:ext cx="7173159" cy="6198576"/>
          </a:xfrm>
          <a:prstGeom prst="rect">
            <a:avLst/>
          </a:prstGeom>
          <a:ln>
            <a:noFill/>
          </a:ln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25486D0-5230-4766-9C49-0011C67058EB}"/>
              </a:ext>
            </a:extLst>
          </p:cNvPr>
          <p:cNvSpPr/>
          <p:nvPr/>
        </p:nvSpPr>
        <p:spPr>
          <a:xfrm>
            <a:off x="18871" y="-99392"/>
            <a:ext cx="8208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hangingPunct="0"/>
            <a:r>
              <a:rPr lang="pt-BR" altLang="en-US" dirty="0">
                <a:latin typeface="Eras Demi ITC" panose="020B0805030504020804" pitchFamily="34" charset="0"/>
                <a:ea typeface="Times New Roman" panose="02020603050405020304" pitchFamily="18" charset="0"/>
              </a:rPr>
              <a:t>Inicialização do servidor, conexão, processamento e retorno do resultado</a:t>
            </a:r>
            <a:endParaRPr lang="pt-BR" altLang="en-US" sz="2800" dirty="0">
              <a:latin typeface="Eras Demi ITC" panose="020B0805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28028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4563"/>
            <a:ext cx="8229600" cy="1143000"/>
          </a:xfrm>
        </p:spPr>
        <p:txBody>
          <a:bodyPr/>
          <a:lstStyle/>
          <a:p>
            <a:r>
              <a:rPr lang="pt-BR" sz="4000" dirty="0">
                <a:latin typeface="Eras Demi ITC" panose="020B0805030504020804" pitchFamily="34" charset="0"/>
              </a:rPr>
              <a:t>Objetivos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30832" y="1844824"/>
            <a:ext cx="8517632" cy="2088232"/>
          </a:xfrm>
        </p:spPr>
        <p:txBody>
          <a:bodyPr>
            <a:normAutofit/>
          </a:bodyPr>
          <a:lstStyle/>
          <a:p>
            <a:r>
              <a:rPr lang="pt-BR" dirty="0">
                <a:latin typeface="Eras Demi ITC" panose="020B0805030504020804" pitchFamily="34" charset="0"/>
              </a:rPr>
              <a:t>Implementar um protótipo de um sistema de controle e automação residencial baseado no </a:t>
            </a:r>
            <a:r>
              <a:rPr lang="pt-BR" dirty="0" err="1">
                <a:latin typeface="Eras Demi ITC" panose="020B0805030504020804" pitchFamily="34" charset="0"/>
              </a:rPr>
              <a:t>Raspberry</a:t>
            </a:r>
            <a:r>
              <a:rPr lang="pt-BR" dirty="0">
                <a:latin typeface="Eras Demi ITC" panose="020B0805030504020804" pitchFamily="34" charset="0"/>
              </a:rPr>
              <a:t> </a:t>
            </a:r>
            <a:r>
              <a:rPr lang="pt-BR" dirty="0" err="1">
                <a:latin typeface="Eras Demi ITC" panose="020B0805030504020804" pitchFamily="34" charset="0"/>
              </a:rPr>
              <a:t>Pi</a:t>
            </a:r>
            <a:r>
              <a:rPr lang="pt-BR" dirty="0">
                <a:latin typeface="Eras Demi ITC" panose="020B0805030504020804" pitchFamily="34" charset="0"/>
              </a:rPr>
              <a:t> 3 </a:t>
            </a:r>
            <a:r>
              <a:rPr lang="pt-BR" dirty="0" err="1">
                <a:latin typeface="Eras Demi ITC" panose="020B0805030504020804" pitchFamily="34" charset="0"/>
              </a:rPr>
              <a:t>Model</a:t>
            </a:r>
            <a:r>
              <a:rPr lang="pt-BR" dirty="0">
                <a:latin typeface="Eras Demi ITC" panose="020B0805030504020804" pitchFamily="34" charset="0"/>
              </a:rPr>
              <a:t> B com o Windows 10 </a:t>
            </a:r>
            <a:r>
              <a:rPr lang="pt-BR" dirty="0" err="1">
                <a:latin typeface="Eras Demi ITC" panose="020B0805030504020804" pitchFamily="34" charset="0"/>
              </a:rPr>
              <a:t>IoT</a:t>
            </a:r>
            <a:r>
              <a:rPr lang="pt-BR" dirty="0">
                <a:latin typeface="Eras Demi ITC" panose="020B0805030504020804" pitchFamily="34" charset="0"/>
              </a:rPr>
              <a:t> Core.</a:t>
            </a:r>
          </a:p>
          <a:p>
            <a:endParaRPr lang="pt-BR" dirty="0">
              <a:latin typeface="Eras Demi ITC" panose="020B0805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95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7E69306-BEEB-4F3A-BC77-F856542E29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2714" y="44624"/>
            <a:ext cx="461857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Captura da detecção de movimentos</a:t>
            </a:r>
            <a:endParaRPr kumimoji="0" lang="pt-BR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Eras Demi ITC" panose="020B08050305040208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5FB9F34-FA13-4EDE-8AD7-564989D7E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30548"/>
            <a:ext cx="7344816" cy="567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611233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2F5D5F0D-8A98-427B-BC47-03898C3A4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85" y="260648"/>
            <a:ext cx="432842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Leitura da temperatura e umidade</a:t>
            </a:r>
            <a:endParaRPr kumimoji="0" lang="pt-BR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Eras Demi ITC" panose="020B08050305040208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A764A0E-940B-4E64-AA11-1D7853F01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8" y="1017240"/>
            <a:ext cx="896586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714060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56761C35-3BC6-411F-93C8-2DFA56493F54}"/>
              </a:ext>
            </a:extLst>
          </p:cNvPr>
          <p:cNvSpPr/>
          <p:nvPr/>
        </p:nvSpPr>
        <p:spPr>
          <a:xfrm>
            <a:off x="647077" y="1628800"/>
            <a:ext cx="70615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latin typeface="Eras Demi ITC" panose="020B0805030504020804" pitchFamily="34" charset="0"/>
                <a:ea typeface="Times New Roman" panose="02020603050405020304" pitchFamily="18" charset="0"/>
              </a:rPr>
              <a:t>Aplicativo móvel de gerenciamento</a:t>
            </a:r>
            <a:endParaRPr lang="en-US" sz="3200" dirty="0">
              <a:latin typeface="Eras Demi ITC" panose="020B0805030504020804" pitchFamily="34" charset="0"/>
            </a:endParaRP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35E5F11A-BFD4-4758-9E40-ED0B1B956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9872" y="44624"/>
            <a:ext cx="5626968" cy="5760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000" b="1" dirty="0">
                <a:latin typeface="Eras Demi ITC" panose="020B0805030504020804" pitchFamily="34" charset="0"/>
              </a:rPr>
              <a:t>Desenvolvimento do Software</a:t>
            </a:r>
          </a:p>
        </p:txBody>
      </p:sp>
      <p:pic>
        <p:nvPicPr>
          <p:cNvPr id="1026" name="Picture 2" descr="Resultado de imagem para Java logo">
            <a:extLst>
              <a:ext uri="{FF2B5EF4-FFF2-40B4-BE49-F238E27FC236}">
                <a16:creationId xmlns:a16="http://schemas.microsoft.com/office/drawing/2014/main" id="{11ECE51E-B570-45F5-84D2-5062AAA72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61496"/>
            <a:ext cx="1147462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Android studio">
            <a:extLst>
              <a:ext uri="{FF2B5EF4-FFF2-40B4-BE49-F238E27FC236}">
                <a16:creationId xmlns:a16="http://schemas.microsoft.com/office/drawing/2014/main" id="{A37D548B-128C-462F-9824-56E0396E2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414" y="3281536"/>
            <a:ext cx="3209318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81EBDCC-E843-442A-9B83-376E57E027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150" y="2895773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52673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pt-BR" dirty="0">
                <a:latin typeface="Eras Demi ITC" panose="020B0805030504020804" pitchFamily="34" charset="0"/>
              </a:rPr>
              <a:t>Resultados e Discussões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9CB6723-9B8D-4C7B-8188-605FF2F3C205}"/>
              </a:ext>
            </a:extLst>
          </p:cNvPr>
          <p:cNvSpPr/>
          <p:nvPr/>
        </p:nvSpPr>
        <p:spPr>
          <a:xfrm>
            <a:off x="411360" y="861764"/>
            <a:ext cx="8625136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latin typeface="Eras Demi ITC" panose="020B0805030504020804" pitchFamily="34" charset="0"/>
                <a:ea typeface="Times New Roman" panose="02020603050405020304" pitchFamily="18" charset="0"/>
              </a:rPr>
              <a:t>– Foi implementado o protótipo de um sistema de automação residencial utilizando o </a:t>
            </a:r>
            <a:r>
              <a:rPr lang="pt-BR" sz="2800" dirty="0" err="1">
                <a:latin typeface="Eras Demi ITC" panose="020B0805030504020804" pitchFamily="34" charset="0"/>
                <a:ea typeface="Times New Roman" panose="02020603050405020304" pitchFamily="18" charset="0"/>
              </a:rPr>
              <a:t>Raspberry</a:t>
            </a:r>
            <a:r>
              <a:rPr lang="pt-BR" sz="2800" dirty="0">
                <a:latin typeface="Eras Demi ITC" panose="020B0805030504020804" pitchFamily="34" charset="0"/>
                <a:ea typeface="Times New Roman" panose="02020603050405020304" pitchFamily="18" charset="0"/>
              </a:rPr>
              <a:t> </a:t>
            </a:r>
            <a:r>
              <a:rPr lang="pt-BR" sz="2800" dirty="0" err="1">
                <a:latin typeface="Eras Demi ITC" panose="020B0805030504020804" pitchFamily="34" charset="0"/>
                <a:ea typeface="Times New Roman" panose="02020603050405020304" pitchFamily="18" charset="0"/>
              </a:rPr>
              <a:t>Pi</a:t>
            </a:r>
            <a:r>
              <a:rPr lang="pt-BR" sz="2800" dirty="0">
                <a:latin typeface="Eras Demi ITC" panose="020B0805030504020804" pitchFamily="34" charset="0"/>
                <a:ea typeface="Times New Roman" panose="02020603050405020304" pitchFamily="18" charset="0"/>
              </a:rPr>
              <a:t> 3 </a:t>
            </a:r>
            <a:r>
              <a:rPr lang="pt-BR" sz="2800" dirty="0" err="1">
                <a:latin typeface="Eras Demi ITC" panose="020B0805030504020804" pitchFamily="34" charset="0"/>
                <a:ea typeface="Times New Roman" panose="02020603050405020304" pitchFamily="18" charset="0"/>
              </a:rPr>
              <a:t>Model</a:t>
            </a:r>
            <a:r>
              <a:rPr lang="pt-BR" sz="2800" dirty="0">
                <a:latin typeface="Eras Demi ITC" panose="020B0805030504020804" pitchFamily="34" charset="0"/>
                <a:ea typeface="Times New Roman" panose="02020603050405020304" pitchFamily="18" charset="0"/>
              </a:rPr>
              <a:t> B com o Windows 10 </a:t>
            </a:r>
            <a:r>
              <a:rPr lang="pt-BR" sz="2800" dirty="0" err="1">
                <a:latin typeface="Eras Demi ITC" panose="020B0805030504020804" pitchFamily="34" charset="0"/>
                <a:ea typeface="Times New Roman" panose="02020603050405020304" pitchFamily="18" charset="0"/>
              </a:rPr>
              <a:t>IoT</a:t>
            </a:r>
            <a:r>
              <a:rPr lang="pt-BR" sz="2800" dirty="0">
                <a:latin typeface="Eras Demi ITC" panose="020B0805030504020804" pitchFamily="34" charset="0"/>
                <a:ea typeface="Times New Roman" panose="02020603050405020304" pitchFamily="18" charset="0"/>
              </a:rPr>
              <a:t> Core;</a:t>
            </a:r>
          </a:p>
          <a:p>
            <a:pPr>
              <a:spcBef>
                <a:spcPts val="1200"/>
              </a:spcBef>
            </a:pPr>
            <a:r>
              <a:rPr lang="pt-BR" sz="2800" dirty="0">
                <a:latin typeface="Eras Demi ITC" panose="020B0805030504020804" pitchFamily="34" charset="0"/>
                <a:ea typeface="Times New Roman" panose="02020603050405020304" pitchFamily="18" charset="0"/>
              </a:rPr>
              <a:t>– Os testes exaustivos do sistema comprovaram o bom funcionamento de todos os artefatos;</a:t>
            </a:r>
          </a:p>
          <a:p>
            <a:pPr>
              <a:spcBef>
                <a:spcPts val="1200"/>
              </a:spcBef>
            </a:pPr>
            <a:r>
              <a:rPr lang="pt-BR" sz="2800" dirty="0">
                <a:latin typeface="Eras Demi ITC" panose="020B0805030504020804" pitchFamily="34" charset="0"/>
                <a:ea typeface="Times New Roman" panose="02020603050405020304" pitchFamily="18" charset="0"/>
              </a:rPr>
              <a:t>– Não foi identificado nenhuma falha de comunicação entre a central de controle e os sensores e atuadores;</a:t>
            </a:r>
          </a:p>
          <a:p>
            <a:pPr>
              <a:spcBef>
                <a:spcPts val="1200"/>
              </a:spcBef>
            </a:pPr>
            <a:r>
              <a:rPr lang="pt-BR" sz="2800" dirty="0">
                <a:latin typeface="Eras Demi ITC" panose="020B0805030504020804" pitchFamily="34" charset="0"/>
                <a:ea typeface="Times New Roman" panose="02020603050405020304" pitchFamily="18" charset="0"/>
              </a:rPr>
              <a:t>– A execução das tarefas ocorre em 20 segundos no máximo;</a:t>
            </a:r>
          </a:p>
          <a:p>
            <a:pPr>
              <a:spcBef>
                <a:spcPts val="1200"/>
              </a:spcBef>
            </a:pPr>
            <a:r>
              <a:rPr lang="pt-BR" sz="2800" dirty="0">
                <a:latin typeface="Eras Demi ITC" panose="020B0805030504020804" pitchFamily="34" charset="0"/>
                <a:ea typeface="Times New Roman" panose="02020603050405020304" pitchFamily="18" charset="0"/>
              </a:rPr>
              <a:t>– Todos os requisitos funcionais foram plenamente atendidos.</a:t>
            </a:r>
            <a:endParaRPr lang="en-US" sz="2800" dirty="0">
              <a:latin typeface="Eras Demi ITC" panose="020B0805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21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18864" y="-2332"/>
            <a:ext cx="8229600" cy="1143000"/>
          </a:xfrm>
        </p:spPr>
        <p:txBody>
          <a:bodyPr/>
          <a:lstStyle/>
          <a:p>
            <a:r>
              <a:rPr lang="pt-BR" dirty="0">
                <a:latin typeface="Eras Demi ITC" panose="020B0805030504020804" pitchFamily="34" charset="0"/>
              </a:rPr>
              <a:t>Conclusões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177715-0159-4E4C-A805-8165D30EDFFA}"/>
              </a:ext>
            </a:extLst>
          </p:cNvPr>
          <p:cNvSpPr/>
          <p:nvPr/>
        </p:nvSpPr>
        <p:spPr>
          <a:xfrm>
            <a:off x="467544" y="1759456"/>
            <a:ext cx="835292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Eras Demi ITC" panose="020B0805030504020804" pitchFamily="34" charset="0"/>
              </a:rPr>
              <a:t>A </a:t>
            </a:r>
            <a:r>
              <a:rPr lang="en-US" sz="2800" dirty="0" err="1">
                <a:latin typeface="Eras Demi ITC" panose="020B0805030504020804" pitchFamily="34" charset="0"/>
              </a:rPr>
              <a:t>utilização</a:t>
            </a:r>
            <a:r>
              <a:rPr lang="en-US" sz="2800" dirty="0">
                <a:latin typeface="Eras Demi ITC" panose="020B0805030504020804" pitchFamily="34" charset="0"/>
              </a:rPr>
              <a:t> do Raspberry Pi 3 Model B com o Windows 10 IoT Core é </a:t>
            </a:r>
            <a:r>
              <a:rPr lang="en-US" sz="2800" dirty="0" err="1">
                <a:latin typeface="Eras Demi ITC" panose="020B0805030504020804" pitchFamily="34" charset="0"/>
              </a:rPr>
              <a:t>indubitavelmente</a:t>
            </a:r>
            <a:r>
              <a:rPr lang="en-US" sz="2800" dirty="0">
                <a:latin typeface="Eras Demi ITC" panose="020B0805030504020804" pitchFamily="34" charset="0"/>
              </a:rPr>
              <a:t> </a:t>
            </a:r>
            <a:r>
              <a:rPr lang="en-US" sz="2800" dirty="0" err="1">
                <a:latin typeface="Eras Demi ITC" panose="020B0805030504020804" pitchFamily="34" charset="0"/>
              </a:rPr>
              <a:t>viável</a:t>
            </a:r>
            <a:r>
              <a:rPr lang="en-US" sz="2800" dirty="0">
                <a:latin typeface="Eras Demi ITC" panose="020B0805030504020804" pitchFamily="34" charset="0"/>
              </a:rPr>
              <a:t> e </a:t>
            </a:r>
            <a:r>
              <a:rPr lang="en-US" sz="2800" dirty="0" err="1">
                <a:latin typeface="Eras Demi ITC" panose="020B0805030504020804" pitchFamily="34" charset="0"/>
              </a:rPr>
              <a:t>pertinente</a:t>
            </a:r>
            <a:r>
              <a:rPr lang="en-US" sz="2800" dirty="0">
                <a:latin typeface="Eras Demi ITC" panose="020B0805030504020804" pitchFamily="34" charset="0"/>
              </a:rPr>
              <a:t>. </a:t>
            </a:r>
          </a:p>
          <a:p>
            <a:endParaRPr lang="en-US" sz="2800" dirty="0">
              <a:latin typeface="Eras Demi ITC" panose="020B0805030504020804" pitchFamily="34" charset="0"/>
            </a:endParaRPr>
          </a:p>
          <a:p>
            <a:r>
              <a:rPr lang="en-US" sz="2800" dirty="0" err="1">
                <a:latin typeface="Eras Demi ITC" panose="020B0805030504020804" pitchFamily="34" charset="0"/>
              </a:rPr>
              <a:t>Pode</a:t>
            </a:r>
            <a:r>
              <a:rPr lang="en-US" sz="2800" dirty="0">
                <a:latin typeface="Eras Demi ITC" panose="020B0805030504020804" pitchFamily="34" charset="0"/>
              </a:rPr>
              <a:t> </a:t>
            </a:r>
            <a:r>
              <a:rPr lang="en-US" sz="2800" dirty="0" err="1">
                <a:latin typeface="Eras Demi ITC" panose="020B0805030504020804" pitchFamily="34" charset="0"/>
              </a:rPr>
              <a:t>ser</a:t>
            </a:r>
            <a:r>
              <a:rPr lang="en-US" sz="2800" dirty="0">
                <a:latin typeface="Eras Demi ITC" panose="020B0805030504020804" pitchFamily="34" charset="0"/>
              </a:rPr>
              <a:t> </a:t>
            </a:r>
            <a:r>
              <a:rPr lang="en-US" sz="2800" dirty="0" err="1">
                <a:latin typeface="Eras Demi ITC" panose="020B0805030504020804" pitchFamily="34" charset="0"/>
              </a:rPr>
              <a:t>concluído</a:t>
            </a:r>
            <a:r>
              <a:rPr lang="en-US" sz="2800" dirty="0">
                <a:latin typeface="Eras Demi ITC" panose="020B0805030504020804" pitchFamily="34" charset="0"/>
              </a:rPr>
              <a:t> que o </a:t>
            </a:r>
            <a:r>
              <a:rPr lang="en-US" sz="2800" dirty="0" err="1">
                <a:latin typeface="Eras Demi ITC" panose="020B0805030504020804" pitchFamily="34" charset="0"/>
              </a:rPr>
              <a:t>trabalho</a:t>
            </a:r>
            <a:r>
              <a:rPr lang="en-US" sz="2800" dirty="0">
                <a:latin typeface="Eras Demi ITC" panose="020B0805030504020804" pitchFamily="34" charset="0"/>
              </a:rPr>
              <a:t> </a:t>
            </a:r>
            <a:r>
              <a:rPr lang="en-US" sz="2800" dirty="0" err="1">
                <a:latin typeface="Eras Demi ITC" panose="020B0805030504020804" pitchFamily="34" charset="0"/>
              </a:rPr>
              <a:t>atingiu</a:t>
            </a:r>
            <a:r>
              <a:rPr lang="en-US" sz="2800" dirty="0">
                <a:latin typeface="Eras Demi ITC" panose="020B0805030504020804" pitchFamily="34" charset="0"/>
              </a:rPr>
              <a:t> </a:t>
            </a:r>
            <a:r>
              <a:rPr lang="en-US" sz="2800" dirty="0" err="1">
                <a:latin typeface="Eras Demi ITC" panose="020B0805030504020804" pitchFamily="34" charset="0"/>
              </a:rPr>
              <a:t>os</a:t>
            </a:r>
            <a:r>
              <a:rPr lang="en-US" sz="2800" dirty="0">
                <a:latin typeface="Eras Demi ITC" panose="020B0805030504020804" pitchFamily="34" charset="0"/>
              </a:rPr>
              <a:t> </a:t>
            </a:r>
            <a:r>
              <a:rPr lang="en-US" sz="2800" dirty="0" err="1">
                <a:latin typeface="Eras Demi ITC" panose="020B0805030504020804" pitchFamily="34" charset="0"/>
              </a:rPr>
              <a:t>objetivos</a:t>
            </a:r>
            <a:r>
              <a:rPr lang="en-US" sz="2800" dirty="0">
                <a:latin typeface="Eras Demi ITC" panose="020B0805030504020804" pitchFamily="34" charset="0"/>
              </a:rPr>
              <a:t> </a:t>
            </a:r>
            <a:r>
              <a:rPr lang="en-US" sz="2800" dirty="0" err="1">
                <a:latin typeface="Eras Demi ITC" panose="020B0805030504020804" pitchFamily="34" charset="0"/>
              </a:rPr>
              <a:t>propostos</a:t>
            </a:r>
            <a:r>
              <a:rPr lang="en-US" sz="2800" dirty="0">
                <a:latin typeface="Eras Demi ITC" panose="020B08050305040208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353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18864" y="-2332"/>
            <a:ext cx="8229600" cy="1143000"/>
          </a:xfrm>
        </p:spPr>
        <p:txBody>
          <a:bodyPr/>
          <a:lstStyle/>
          <a:p>
            <a:r>
              <a:rPr lang="pt-BR" dirty="0">
                <a:latin typeface="Eras Demi ITC" panose="020B0805030504020804" pitchFamily="34" charset="0"/>
              </a:rPr>
              <a:t>Extensões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64B5B67-B476-402A-920A-1EE2F0590A66}"/>
              </a:ext>
            </a:extLst>
          </p:cNvPr>
          <p:cNvSpPr/>
          <p:nvPr/>
        </p:nvSpPr>
        <p:spPr>
          <a:xfrm>
            <a:off x="467544" y="933683"/>
            <a:ext cx="8568952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  <a:tabLst>
                <a:tab pos="683895" algn="l"/>
              </a:tabLst>
            </a:pPr>
            <a:r>
              <a:rPr lang="pt-BR" sz="2800" dirty="0">
                <a:latin typeface="Eras Demi ITC" panose="020B0805030504020804" pitchFamily="34" charset="0"/>
                <a:ea typeface="Times New Roman" panose="02020603050405020304" pitchFamily="18" charset="0"/>
              </a:rPr>
              <a:t>Permitir o controle utilizando a comunicação das aplicações em redes diferentes;</a:t>
            </a:r>
            <a:endParaRPr lang="en-US" sz="2800" dirty="0">
              <a:latin typeface="Eras Demi ITC" panose="020B0805030504020804" pitchFamily="34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1200"/>
              </a:spcBef>
              <a:spcAft>
                <a:spcPts val="0"/>
              </a:spcAft>
              <a:buFont typeface="+mj-lt"/>
              <a:buAutoNum type="alphaLcParenR"/>
              <a:tabLst>
                <a:tab pos="683895" algn="l"/>
              </a:tabLst>
            </a:pPr>
            <a:r>
              <a:rPr lang="pt-BR" sz="2800" dirty="0">
                <a:latin typeface="Eras Demi ITC" panose="020B0805030504020804" pitchFamily="34" charset="0"/>
                <a:ea typeface="Times New Roman" panose="02020603050405020304" pitchFamily="18" charset="0"/>
              </a:rPr>
              <a:t>Implementar o sistema de gerenciamento multiusuário;</a:t>
            </a:r>
            <a:endParaRPr lang="en-US" sz="2800" dirty="0">
              <a:latin typeface="Eras Demi ITC" panose="020B0805030504020804" pitchFamily="34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1200"/>
              </a:spcBef>
              <a:spcAft>
                <a:spcPts val="0"/>
              </a:spcAft>
              <a:buFont typeface="+mj-lt"/>
              <a:buAutoNum type="alphaLcParenR"/>
              <a:tabLst>
                <a:tab pos="683895" algn="l"/>
              </a:tabLst>
            </a:pPr>
            <a:r>
              <a:rPr lang="pt-BR" sz="2800" dirty="0">
                <a:latin typeface="Eras Demi ITC" panose="020B0805030504020804" pitchFamily="34" charset="0"/>
                <a:ea typeface="Times New Roman" panose="02020603050405020304" pitchFamily="18" charset="0"/>
              </a:rPr>
              <a:t>Integrar o monitoramento por câmera;</a:t>
            </a:r>
            <a:endParaRPr lang="en-US" sz="2800" dirty="0">
              <a:latin typeface="Eras Demi ITC" panose="020B0805030504020804" pitchFamily="34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1200"/>
              </a:spcBef>
              <a:spcAft>
                <a:spcPts val="0"/>
              </a:spcAft>
              <a:buFont typeface="+mj-lt"/>
              <a:buAutoNum type="alphaLcParenR"/>
              <a:tabLst>
                <a:tab pos="683895" algn="l"/>
              </a:tabLst>
            </a:pPr>
            <a:r>
              <a:rPr lang="pt-BR" sz="2800" dirty="0">
                <a:latin typeface="Eras Demi ITC" panose="020B0805030504020804" pitchFamily="34" charset="0"/>
                <a:ea typeface="Times New Roman" panose="02020603050405020304" pitchFamily="18" charset="0"/>
              </a:rPr>
              <a:t>Integrar o sensor de temperatura e umidade DHT22;</a:t>
            </a:r>
            <a:endParaRPr lang="en-US" sz="2800" dirty="0">
              <a:latin typeface="Eras Demi ITC" panose="020B0805030504020804" pitchFamily="34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1200"/>
              </a:spcBef>
              <a:spcAft>
                <a:spcPts val="0"/>
              </a:spcAft>
              <a:buFont typeface="+mj-lt"/>
              <a:buAutoNum type="alphaLcParenR"/>
              <a:tabLst>
                <a:tab pos="683895" algn="l"/>
              </a:tabLst>
            </a:pPr>
            <a:r>
              <a:rPr lang="pt-BR" sz="2800" dirty="0">
                <a:latin typeface="Eras Demi ITC" panose="020B0805030504020804" pitchFamily="34" charset="0"/>
                <a:ea typeface="Times New Roman" panose="02020603050405020304" pitchFamily="18" charset="0"/>
              </a:rPr>
              <a:t>Implementar um sistema de interfone de tal forma que ao tocar o interfone o aplicativo gerenciador receba uma chamada e permita a comunicação via VoIP.</a:t>
            </a:r>
            <a:endParaRPr lang="en-US" sz="2800" dirty="0">
              <a:effectLst/>
              <a:latin typeface="Eras Demi ITC" panose="020B08050305040208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06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35696" y="2286000"/>
            <a:ext cx="5544616" cy="1143000"/>
          </a:xfrm>
        </p:spPr>
        <p:txBody>
          <a:bodyPr/>
          <a:lstStyle/>
          <a:p>
            <a:r>
              <a:rPr lang="pt-BR" dirty="0">
                <a:latin typeface="Eras Demi ITC" panose="020B0805030504020804" pitchFamily="34" charset="0"/>
              </a:rPr>
              <a:t>Operacionalidade da Implementação</a:t>
            </a:r>
          </a:p>
        </p:txBody>
      </p:sp>
    </p:spTree>
    <p:extLst>
      <p:ext uri="{BB962C8B-B14F-4D97-AF65-F5344CB8AC3E}">
        <p14:creationId xmlns:p14="http://schemas.microsoft.com/office/powerpoint/2010/main" val="234507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25244" y="-243408"/>
            <a:ext cx="2808312" cy="1143000"/>
          </a:xfrm>
        </p:spPr>
        <p:txBody>
          <a:bodyPr/>
          <a:lstStyle/>
          <a:p>
            <a:r>
              <a:rPr lang="pt-BR" sz="3500" dirty="0">
                <a:latin typeface="Eras Demi ITC" panose="020B0805030504020804" pitchFamily="34" charset="0"/>
              </a:rPr>
              <a:t>Objetivos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01216" y="1238699"/>
            <a:ext cx="8075240" cy="5718693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pt-BR" sz="3000" dirty="0">
                <a:latin typeface="Eras Demi ITC" panose="020B0805030504020804" pitchFamily="34" charset="0"/>
              </a:rPr>
              <a:t>Pesquisar sobre como utilizar o </a:t>
            </a:r>
            <a:r>
              <a:rPr lang="pt-BR" sz="3000" dirty="0" err="1">
                <a:latin typeface="Eras Demi ITC" panose="020B0805030504020804" pitchFamily="34" charset="0"/>
              </a:rPr>
              <a:t>Raspberry</a:t>
            </a:r>
            <a:r>
              <a:rPr lang="pt-BR" sz="3000" dirty="0">
                <a:latin typeface="Eras Demi ITC" panose="020B0805030504020804" pitchFamily="34" charset="0"/>
              </a:rPr>
              <a:t> </a:t>
            </a:r>
            <a:r>
              <a:rPr lang="pt-BR" sz="3000" dirty="0" err="1">
                <a:latin typeface="Eras Demi ITC" panose="020B0805030504020804" pitchFamily="34" charset="0"/>
              </a:rPr>
              <a:t>Pi</a:t>
            </a:r>
            <a:r>
              <a:rPr lang="pt-BR" sz="3000" dirty="0">
                <a:latin typeface="Eras Demi ITC" panose="020B0805030504020804" pitchFamily="34" charset="0"/>
              </a:rPr>
              <a:t> 3 </a:t>
            </a:r>
            <a:r>
              <a:rPr lang="pt-BR" sz="3000" dirty="0" err="1">
                <a:latin typeface="Eras Demi ITC" panose="020B0805030504020804" pitchFamily="34" charset="0"/>
              </a:rPr>
              <a:t>Model</a:t>
            </a:r>
            <a:r>
              <a:rPr lang="pt-BR" sz="3000" dirty="0">
                <a:latin typeface="Eras Demi ITC" panose="020B0805030504020804" pitchFamily="34" charset="0"/>
              </a:rPr>
              <a:t> B com o Windows 10 </a:t>
            </a:r>
            <a:r>
              <a:rPr lang="pt-BR" sz="3000" dirty="0" err="1">
                <a:latin typeface="Eras Demi ITC" panose="020B0805030504020804" pitchFamily="34" charset="0"/>
              </a:rPr>
              <a:t>IoT</a:t>
            </a:r>
            <a:r>
              <a:rPr lang="pt-BR" sz="3000" dirty="0">
                <a:latin typeface="Eras Demi ITC" panose="020B0805030504020804" pitchFamily="34" charset="0"/>
              </a:rPr>
              <a:t> Core;</a:t>
            </a:r>
            <a:endParaRPr lang="en-US" sz="3000" dirty="0">
              <a:latin typeface="Eras Demi ITC" panose="020B0805030504020804" pitchFamily="34" charset="0"/>
            </a:endParaRPr>
          </a:p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pt-BR" sz="3000" dirty="0">
                <a:latin typeface="Eras Demi ITC" panose="020B0805030504020804" pitchFamily="34" charset="0"/>
              </a:rPr>
              <a:t>Construir um hardware baseado no </a:t>
            </a:r>
            <a:r>
              <a:rPr lang="pt-BR" sz="3000" dirty="0" err="1">
                <a:latin typeface="Eras Demi ITC" panose="020B0805030504020804" pitchFamily="34" charset="0"/>
              </a:rPr>
              <a:t>Raspberry</a:t>
            </a:r>
            <a:r>
              <a:rPr lang="pt-BR" sz="3000" dirty="0">
                <a:latin typeface="Eras Demi ITC" panose="020B0805030504020804" pitchFamily="34" charset="0"/>
              </a:rPr>
              <a:t> </a:t>
            </a:r>
            <a:r>
              <a:rPr lang="pt-BR" sz="3000" dirty="0" err="1">
                <a:latin typeface="Eras Demi ITC" panose="020B0805030504020804" pitchFamily="34" charset="0"/>
              </a:rPr>
              <a:t>Pi</a:t>
            </a:r>
            <a:r>
              <a:rPr lang="pt-BR" sz="3000" dirty="0">
                <a:latin typeface="Eras Demi ITC" panose="020B0805030504020804" pitchFamily="34" charset="0"/>
              </a:rPr>
              <a:t> 3 </a:t>
            </a:r>
            <a:r>
              <a:rPr lang="pt-BR" sz="3000" dirty="0" err="1">
                <a:latin typeface="Eras Demi ITC" panose="020B0805030504020804" pitchFamily="34" charset="0"/>
              </a:rPr>
              <a:t>Model</a:t>
            </a:r>
            <a:r>
              <a:rPr lang="pt-BR" sz="3000" dirty="0">
                <a:latin typeface="Eras Demi ITC" panose="020B0805030504020804" pitchFamily="34" charset="0"/>
              </a:rPr>
              <a:t> B para servir de central de controle;</a:t>
            </a:r>
            <a:endParaRPr lang="en-US" sz="3000" dirty="0">
              <a:latin typeface="Eras Demi ITC" panose="020B0805030504020804" pitchFamily="34" charset="0"/>
            </a:endParaRPr>
          </a:p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pt-BR" sz="3000" dirty="0">
                <a:latin typeface="Eras Demi ITC" panose="020B0805030504020804" pitchFamily="34" charset="0"/>
              </a:rPr>
              <a:t>Desenvolver o aplicativo gerenciador;</a:t>
            </a:r>
            <a:endParaRPr lang="en-US" sz="3000" dirty="0">
              <a:latin typeface="Eras Demi ITC" panose="020B0805030504020804" pitchFamily="34" charset="0"/>
            </a:endParaRPr>
          </a:p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pt-BR" sz="3000" dirty="0">
                <a:latin typeface="Eras Demi ITC" panose="020B0805030504020804" pitchFamily="34" charset="0"/>
              </a:rPr>
              <a:t>Desenvolver um software embarcado para rodar no </a:t>
            </a:r>
            <a:r>
              <a:rPr lang="pt-BR" sz="3000" dirty="0" err="1">
                <a:latin typeface="Eras Demi ITC" panose="020B0805030504020804" pitchFamily="34" charset="0"/>
              </a:rPr>
              <a:t>Raspberry</a:t>
            </a:r>
            <a:r>
              <a:rPr lang="pt-BR" sz="3000" dirty="0">
                <a:latin typeface="Eras Demi ITC" panose="020B0805030504020804" pitchFamily="34" charset="0"/>
              </a:rPr>
              <a:t> </a:t>
            </a:r>
            <a:r>
              <a:rPr lang="pt-BR" sz="3000" dirty="0" err="1">
                <a:latin typeface="Eras Demi ITC" panose="020B0805030504020804" pitchFamily="34" charset="0"/>
              </a:rPr>
              <a:t>Pi</a:t>
            </a:r>
            <a:r>
              <a:rPr lang="pt-BR" sz="3000" dirty="0">
                <a:latin typeface="Eras Demi ITC" panose="020B0805030504020804" pitchFamily="34" charset="0"/>
              </a:rPr>
              <a:t> 3 </a:t>
            </a:r>
            <a:r>
              <a:rPr lang="pt-BR" sz="3000" dirty="0" err="1">
                <a:latin typeface="Eras Demi ITC" panose="020B0805030504020804" pitchFamily="34" charset="0"/>
              </a:rPr>
              <a:t>Model</a:t>
            </a:r>
            <a:r>
              <a:rPr lang="pt-BR" sz="3000" dirty="0">
                <a:latin typeface="Eras Demi ITC" panose="020B0805030504020804" pitchFamily="34" charset="0"/>
              </a:rPr>
              <a:t> B como servidor.</a:t>
            </a:r>
          </a:p>
          <a:p>
            <a:pPr>
              <a:spcAft>
                <a:spcPts val="1200"/>
              </a:spcAft>
            </a:pPr>
            <a:endParaRPr lang="pt-BR" dirty="0">
              <a:latin typeface="Eras Demi ITC" panose="020B0805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32224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341784"/>
            <a:ext cx="8229600" cy="1143000"/>
          </a:xfrm>
        </p:spPr>
        <p:txBody>
          <a:bodyPr/>
          <a:lstStyle/>
          <a:p>
            <a:r>
              <a:rPr lang="pt-BR" sz="4000" dirty="0">
                <a:latin typeface="Eras Demi ITC" panose="020B0805030504020804" pitchFamily="34" charset="0"/>
              </a:rPr>
              <a:t>Fundamentação Teórica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B70BE55-62D7-4219-BD5E-72727DF85911}"/>
              </a:ext>
            </a:extLst>
          </p:cNvPr>
          <p:cNvSpPr/>
          <p:nvPr/>
        </p:nvSpPr>
        <p:spPr>
          <a:xfrm>
            <a:off x="359532" y="2348880"/>
            <a:ext cx="8445624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pt-BR" sz="2800" dirty="0">
                <a:latin typeface="Eras Demi ITC" panose="020B0805030504020804" pitchFamily="34" charset="0"/>
              </a:rPr>
              <a:t>Assuntos que fundamentam a pesquisa realizada e o desenvolvimento do protótipo: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pt-BR" sz="2800" dirty="0">
                <a:latin typeface="Eras Demi ITC" panose="020B0805030504020804" pitchFamily="34" charset="0"/>
              </a:rPr>
              <a:t>– </a:t>
            </a:r>
            <a:r>
              <a:rPr lang="pt-BR" sz="2800" dirty="0" err="1">
                <a:latin typeface="Eras Demi ITC" panose="020B0805030504020804" pitchFamily="34" charset="0"/>
              </a:rPr>
              <a:t>IoT</a:t>
            </a:r>
            <a:r>
              <a:rPr lang="pt-BR" sz="2800" dirty="0">
                <a:latin typeface="Eras Demi ITC" panose="020B0805030504020804" pitchFamily="34" charset="0"/>
              </a:rPr>
              <a:t>;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pt-BR" sz="2800" dirty="0">
                <a:latin typeface="Eras Demi ITC" panose="020B0805030504020804" pitchFamily="34" charset="0"/>
              </a:rPr>
              <a:t>– </a:t>
            </a:r>
            <a:r>
              <a:rPr lang="pt-BR" sz="2800" dirty="0" err="1">
                <a:latin typeface="Eras Demi ITC" panose="020B0805030504020804" pitchFamily="34" charset="0"/>
              </a:rPr>
              <a:t>Raspberry</a:t>
            </a:r>
            <a:r>
              <a:rPr lang="pt-BR" sz="2800" dirty="0">
                <a:latin typeface="Eras Demi ITC" panose="020B0805030504020804" pitchFamily="34" charset="0"/>
              </a:rPr>
              <a:t> </a:t>
            </a:r>
            <a:r>
              <a:rPr lang="pt-BR" sz="2800" dirty="0" err="1">
                <a:latin typeface="Eras Demi ITC" panose="020B0805030504020804" pitchFamily="34" charset="0"/>
              </a:rPr>
              <a:t>Pi</a:t>
            </a:r>
            <a:r>
              <a:rPr lang="pt-BR" sz="2800" dirty="0">
                <a:latin typeface="Eras Demi ITC" panose="020B0805030504020804" pitchFamily="34" charset="0"/>
              </a:rPr>
              <a:t>;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pt-BR" sz="2800" dirty="0">
                <a:latin typeface="Eras Demi ITC" panose="020B0805030504020804" pitchFamily="34" charset="0"/>
              </a:rPr>
              <a:t>– Windows </a:t>
            </a:r>
            <a:r>
              <a:rPr lang="pt-BR" sz="2800" dirty="0" err="1">
                <a:latin typeface="Eras Demi ITC" panose="020B0805030504020804" pitchFamily="34" charset="0"/>
              </a:rPr>
              <a:t>IoT</a:t>
            </a:r>
            <a:r>
              <a:rPr lang="pt-BR" sz="2800" dirty="0">
                <a:latin typeface="Eras Demi ITC" panose="020B0805030504020804" pitchFamily="34" charset="0"/>
              </a:rPr>
              <a:t>;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pt-BR" sz="2800" dirty="0">
                <a:latin typeface="Eras Demi ITC" panose="020B0805030504020804" pitchFamily="34" charset="0"/>
              </a:rPr>
              <a:t>– Automação.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8901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46856" y="1340768"/>
            <a:ext cx="1532856" cy="720080"/>
          </a:xfrm>
        </p:spPr>
        <p:txBody>
          <a:bodyPr>
            <a:normAutofit/>
          </a:bodyPr>
          <a:lstStyle/>
          <a:p>
            <a:r>
              <a:rPr lang="pt-BR" sz="3600" b="1" dirty="0" err="1">
                <a:latin typeface="Eras Demi ITC" panose="020B0805030504020804" pitchFamily="34" charset="0"/>
              </a:rPr>
              <a:t>IoT</a:t>
            </a:r>
            <a:endParaRPr lang="pt-BR" sz="3600" b="1" dirty="0">
              <a:latin typeface="Eras Demi ITC" panose="020B0805030504020804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B70BE55-62D7-4219-BD5E-72727DF85911}"/>
              </a:ext>
            </a:extLst>
          </p:cNvPr>
          <p:cNvSpPr/>
          <p:nvPr/>
        </p:nvSpPr>
        <p:spPr>
          <a:xfrm>
            <a:off x="683568" y="2193826"/>
            <a:ext cx="844562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pt-BR" sz="2800" dirty="0">
                <a:latin typeface="Eras Demi ITC" panose="020B0805030504020804" pitchFamily="34" charset="0"/>
              </a:rPr>
              <a:t>– Kevin Ashton é reconhecido por usar o termo ‘Internet </a:t>
            </a:r>
            <a:r>
              <a:rPr lang="pt-BR" sz="2800" dirty="0" err="1">
                <a:latin typeface="Eras Demi ITC" panose="020B0805030504020804" pitchFamily="34" charset="0"/>
              </a:rPr>
              <a:t>of</a:t>
            </a:r>
            <a:r>
              <a:rPr lang="pt-BR" sz="2800" dirty="0">
                <a:latin typeface="Eras Demi ITC" panose="020B0805030504020804" pitchFamily="34" charset="0"/>
              </a:rPr>
              <a:t> </a:t>
            </a:r>
            <a:r>
              <a:rPr lang="pt-BR" sz="2800" dirty="0" err="1">
                <a:latin typeface="Eras Demi ITC" panose="020B0805030504020804" pitchFamily="34" charset="0"/>
              </a:rPr>
              <a:t>Things</a:t>
            </a:r>
            <a:r>
              <a:rPr lang="pt-BR" sz="2800" dirty="0">
                <a:latin typeface="Eras Demi ITC" panose="020B0805030504020804" pitchFamily="34" charset="0"/>
              </a:rPr>
              <a:t>’ pela primeira vez em 1999;</a:t>
            </a:r>
          </a:p>
          <a:p>
            <a:pPr marL="0" indent="0">
              <a:buNone/>
            </a:pPr>
            <a:endParaRPr lang="pt-BR" sz="2800" dirty="0">
              <a:latin typeface="Eras Demi ITC" panose="020B0805030504020804" pitchFamily="34" charset="0"/>
            </a:endParaRPr>
          </a:p>
          <a:p>
            <a:pPr marL="0" indent="0">
              <a:buNone/>
            </a:pPr>
            <a:r>
              <a:rPr lang="pt-BR" sz="2800" dirty="0">
                <a:latin typeface="Eras Demi ITC" panose="020B0805030504020804" pitchFamily="34" charset="0"/>
              </a:rPr>
              <a:t>– Visa tornar os equipamentos tradicionalmente não-conectáveis capazes de serem identificados no meio digital e conectados à rede;</a:t>
            </a:r>
          </a:p>
          <a:p>
            <a:pPr marL="0" indent="0">
              <a:buNone/>
            </a:pPr>
            <a:endParaRPr lang="pt-BR" sz="2800" dirty="0">
              <a:latin typeface="Eras Demi ITC" panose="020B0805030504020804" pitchFamily="34" charset="0"/>
            </a:endParaRPr>
          </a:p>
          <a:p>
            <a:pPr marL="0" indent="0">
              <a:buNone/>
            </a:pPr>
            <a:r>
              <a:rPr lang="pt-BR" sz="2800" dirty="0">
                <a:latin typeface="Eras Demi ITC" panose="020B0805030504020804" pitchFamily="34" charset="0"/>
              </a:rPr>
              <a:t> – Uso de sensores, atuadores e controladores.</a:t>
            </a:r>
            <a:endParaRPr lang="en-US" sz="28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C24FB7A-C655-4E9E-AC4A-7ECA119DC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0948" y="-234280"/>
            <a:ext cx="5472608" cy="1143000"/>
          </a:xfrm>
        </p:spPr>
        <p:txBody>
          <a:bodyPr/>
          <a:lstStyle/>
          <a:p>
            <a:r>
              <a:rPr lang="pt-BR" sz="3500" dirty="0">
                <a:latin typeface="Eras Demi ITC" panose="020B0805030504020804" pitchFamily="34" charset="0"/>
              </a:rPr>
              <a:t>Fundamentação Teórica</a:t>
            </a:r>
          </a:p>
        </p:txBody>
      </p:sp>
    </p:spTree>
    <p:extLst>
      <p:ext uri="{BB962C8B-B14F-4D97-AF65-F5344CB8AC3E}">
        <p14:creationId xmlns:p14="http://schemas.microsoft.com/office/powerpoint/2010/main" val="149393636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60948" y="-234280"/>
            <a:ext cx="5472608" cy="1143000"/>
          </a:xfrm>
        </p:spPr>
        <p:txBody>
          <a:bodyPr/>
          <a:lstStyle/>
          <a:p>
            <a:r>
              <a:rPr lang="pt-BR" sz="3500" dirty="0">
                <a:latin typeface="Eras Demi ITC" panose="020B0805030504020804" pitchFamily="34" charset="0"/>
              </a:rPr>
              <a:t>Fundamentação Teórica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AA6370E-2412-4802-8C25-92546492B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876" y="1124744"/>
            <a:ext cx="7113618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Aumento considerável da frequência de busca pelo termo Internet </a:t>
            </a:r>
            <a:r>
              <a:rPr kumimoji="0" lang="pt-BR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of</a:t>
            </a:r>
            <a:r>
              <a:rPr kumimoji="0" lang="pt-BR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 </a:t>
            </a:r>
            <a:r>
              <a:rPr kumimoji="0" lang="pt-BR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Things</a:t>
            </a: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Eras Demi ITC" panose="020B0805030504020804" pitchFamily="34" charset="0"/>
            </a:endParaRPr>
          </a:p>
        </p:txBody>
      </p:sp>
      <p:pic>
        <p:nvPicPr>
          <p:cNvPr id="1025" name="Picture 2" descr="New Bitmap Image">
            <a:extLst>
              <a:ext uri="{FF2B5EF4-FFF2-40B4-BE49-F238E27FC236}">
                <a16:creationId xmlns:a16="http://schemas.microsoft.com/office/drawing/2014/main" id="{DC29C23E-C3B2-4BF5-9697-C54D368DA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876" y="1988840"/>
            <a:ext cx="7113619" cy="38404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820EC0B1-3D98-4203-AFB5-553AF6CA36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600" y="5794500"/>
            <a:ext cx="23762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pt-B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ras Demi ITC" panose="020B0805030504020804" pitchFamily="34" charset="0"/>
                <a:ea typeface="Times New Roman" panose="02020603050405020304" pitchFamily="18" charset="0"/>
              </a:rPr>
              <a:t> Fonte: elaborado pelo autor.</a:t>
            </a:r>
            <a:endParaRPr kumimoji="0" lang="pt-BR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Eras Demi ITC" panose="020B0805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74092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84784"/>
            <a:ext cx="3610744" cy="720080"/>
          </a:xfrm>
        </p:spPr>
        <p:txBody>
          <a:bodyPr/>
          <a:lstStyle/>
          <a:p>
            <a:r>
              <a:rPr lang="pt-BR" sz="3600" b="1" dirty="0" err="1">
                <a:latin typeface="Eras Demi ITC" panose="020B0805030504020804" pitchFamily="34" charset="0"/>
              </a:rPr>
              <a:t>Raspberry</a:t>
            </a:r>
            <a:r>
              <a:rPr lang="pt-BR" sz="3600" b="1" dirty="0">
                <a:latin typeface="Eras Demi ITC" panose="020B0805030504020804" pitchFamily="34" charset="0"/>
              </a:rPr>
              <a:t> </a:t>
            </a:r>
            <a:r>
              <a:rPr lang="pt-BR" sz="3600" b="1" dirty="0" err="1">
                <a:latin typeface="Eras Demi ITC" panose="020B0805030504020804" pitchFamily="34" charset="0"/>
              </a:rPr>
              <a:t>Pi</a:t>
            </a:r>
            <a:endParaRPr lang="pt-BR" sz="3600" b="1" dirty="0">
              <a:latin typeface="Eras Demi ITC" panose="020B0805030504020804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22A87A2-5E9F-4E05-B1FA-7AF11C4E3281}"/>
              </a:ext>
            </a:extLst>
          </p:cNvPr>
          <p:cNvSpPr/>
          <p:nvPr/>
        </p:nvSpPr>
        <p:spPr>
          <a:xfrm>
            <a:off x="599034" y="2407528"/>
            <a:ext cx="8496944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pt-BR" sz="2800" dirty="0">
                <a:latin typeface="Eras Demi ITC" panose="020B0805030504020804" pitchFamily="34" charset="0"/>
              </a:rPr>
              <a:t>– Minicomputador de placa única, de baixo custo e do tamanho de um cartão de crédito;</a:t>
            </a:r>
          </a:p>
          <a:p>
            <a:pPr>
              <a:spcBef>
                <a:spcPts val="1200"/>
              </a:spcBef>
            </a:pPr>
            <a:r>
              <a:rPr lang="pt-BR" sz="2800" dirty="0">
                <a:latin typeface="Eras Demi ITC" panose="020B0805030504020804" pitchFamily="34" charset="0"/>
              </a:rPr>
              <a:t>– Concebido principalmente para promover o aprendizado da programação de computadores nas escolas.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pt-BR" sz="2800" dirty="0">
                <a:latin typeface="Eras Demi ITC" panose="020B0805030504020804" pitchFamily="34" charset="0"/>
              </a:rPr>
              <a:t>– Os primeiros modelos foram lançados no ano 2012;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D8DA0C6-5D31-44E1-9301-62F4C57CA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0948" y="-234280"/>
            <a:ext cx="5472608" cy="1143000"/>
          </a:xfrm>
        </p:spPr>
        <p:txBody>
          <a:bodyPr/>
          <a:lstStyle/>
          <a:p>
            <a:r>
              <a:rPr lang="pt-BR" sz="3500" dirty="0">
                <a:latin typeface="Eras Demi ITC" panose="020B0805030504020804" pitchFamily="34" charset="0"/>
              </a:rPr>
              <a:t>Fundamentação Teórica</a:t>
            </a:r>
          </a:p>
        </p:txBody>
      </p:sp>
    </p:spTree>
    <p:extLst>
      <p:ext uri="{BB962C8B-B14F-4D97-AF65-F5344CB8AC3E}">
        <p14:creationId xmlns:p14="http://schemas.microsoft.com/office/powerpoint/2010/main" val="412523398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1689</TotalTime>
  <Words>1416</Words>
  <Application>Microsoft Office PowerPoint</Application>
  <PresentationFormat>Apresentação na tela (4:3)</PresentationFormat>
  <Paragraphs>251</Paragraphs>
  <Slides>46</Slides>
  <Notes>44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46</vt:i4>
      </vt:variant>
    </vt:vector>
  </HeadingPairs>
  <TitlesOfParts>
    <vt:vector size="51" baseType="lpstr">
      <vt:lpstr>Arial</vt:lpstr>
      <vt:lpstr>Calibri</vt:lpstr>
      <vt:lpstr>Eras Demi ITC</vt:lpstr>
      <vt:lpstr>Times New Roman</vt:lpstr>
      <vt:lpstr>Design padrão</vt:lpstr>
      <vt:lpstr>protótipo de sistema de automação residencial integrado com raspberry pi utilizando windows</vt:lpstr>
      <vt:lpstr>Roteiro</vt:lpstr>
      <vt:lpstr>Introdução</vt:lpstr>
      <vt:lpstr>Objetivos</vt:lpstr>
      <vt:lpstr>Objetivos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Trabalhos Correlatos</vt:lpstr>
      <vt:lpstr>Trabalhos Correlatos</vt:lpstr>
      <vt:lpstr>Trabalhos Correlatos</vt:lpstr>
      <vt:lpstr>Trabalhos Correlatos</vt:lpstr>
      <vt:lpstr>Requisitos</vt:lpstr>
      <vt:lpstr>Requisitos</vt:lpstr>
      <vt:lpstr>Requisitos</vt:lpstr>
      <vt:lpstr>Requisitos</vt:lpstr>
      <vt:lpstr>Requisitos</vt:lpstr>
      <vt:lpstr>Especificação</vt:lpstr>
      <vt:lpstr>Especificação</vt:lpstr>
      <vt:lpstr>Especificação</vt:lpstr>
      <vt:lpstr>Especificação</vt:lpstr>
      <vt:lpstr>Implementação</vt:lpstr>
      <vt:lpstr>Hardware do sistema</vt:lpstr>
      <vt:lpstr>Hardware do sistema</vt:lpstr>
      <vt:lpstr>Hardware do sistema</vt:lpstr>
      <vt:lpstr>Hardware do sistema</vt:lpstr>
      <vt:lpstr>Apresentação do PowerPoint</vt:lpstr>
      <vt:lpstr>Apresentação do PowerPoint</vt:lpstr>
      <vt:lpstr>Implementação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Resultados e Discussões</vt:lpstr>
      <vt:lpstr>Conclusões</vt:lpstr>
      <vt:lpstr>Extensões</vt:lpstr>
      <vt:lpstr>Operacionalidade da Implementação</vt:lpstr>
    </vt:vector>
  </TitlesOfParts>
  <Company>FURB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Seção de Apoio ao Usuário</dc:creator>
  <cp:lastModifiedBy>Plamedi L. Lusembo</cp:lastModifiedBy>
  <cp:revision>146</cp:revision>
  <dcterms:created xsi:type="dcterms:W3CDTF">2012-05-08T00:10:24Z</dcterms:created>
  <dcterms:modified xsi:type="dcterms:W3CDTF">2017-12-15T16:38:51Z</dcterms:modified>
</cp:coreProperties>
</file>